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STFMB-20200928-0105-0078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t>)</a:t>
            </a:r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STFMB-20200928-0105-0078_20210106_161704_002.dat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STFMB-20200928-0105-0078_20210106_161704_002.csv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STFMB-20200928-0105-0078_20210106_144904_002.dat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STFMB-20200928-0105-0078_20210106_144904_002.csv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STFMB-20200928-0105-0078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B</a:t>
            </a:r>
            <a:r>
              <a:rPr lang="ko-KR" altLang="en-US" b="0" dirty="0"/>
              <a:t>공조실</a:t>
            </a:r>
            <a:r>
              <a:rPr lang="en-US" altLang="ko-KR" b="0" dirty="0"/>
              <a:t>(</a:t>
            </a:r>
            <a:r>
              <a:rPr lang="ko-KR" altLang="en-US" b="0" dirty="0"/>
              <a:t>종점</a:t>
            </a:r>
            <a:r>
              <a:rPr lang="en-US" altLang="ko-KR" b="0" dirty="0"/>
              <a:t>), R-PAHU-04S, </a:t>
            </a:r>
            <a:r>
              <a:rPr lang="ko-KR" altLang="en-US" b="0" dirty="0"/>
              <a:t>승강장 </a:t>
            </a:r>
            <a:r>
              <a:rPr lang="ko-KR" altLang="en-US" b="0" dirty="0" err="1"/>
              <a:t>급기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STFMB-20200928-0105-0078_20210106_144404_002.dat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STFMB-20200928-0105-0078_20210106_144404_002.csv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STFMB-20200928-0105-0078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B</a:t>
            </a:r>
            <a:r>
              <a:rPr lang="ko-KR" altLang="en-US" b="0" dirty="0"/>
              <a:t>공조실</a:t>
            </a:r>
            <a:r>
              <a:rPr lang="en-US" altLang="ko-KR" b="0" dirty="0"/>
              <a:t>(</a:t>
            </a:r>
            <a:r>
              <a:rPr lang="ko-KR" altLang="en-US" b="0" dirty="0"/>
              <a:t>종점</a:t>
            </a:r>
            <a:r>
              <a:rPr lang="en-US" altLang="ko-KR" b="0" dirty="0"/>
              <a:t>), R-PAHU-04S, </a:t>
            </a:r>
            <a:r>
              <a:rPr lang="ko-KR" altLang="en-US" b="0" dirty="0"/>
              <a:t>승강장 </a:t>
            </a:r>
            <a:r>
              <a:rPr lang="ko-KR" altLang="en-US" b="0" dirty="0" err="1"/>
              <a:t>급기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STFMB-20200928-0105-0078_20210106_161304_002.csv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STFMB-20200928-0105-0078_20210106_143804_002.dat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STFMB-20200928-0105-0078_20210106_143804_002.csv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 dirty="0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 dirty="0"/>
              <a:t>STFMB-20200928-0105-0078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B</a:t>
            </a:r>
            <a:r>
              <a:rPr lang="ko-KR" altLang="en-US" b="0" dirty="0"/>
              <a:t>공조실</a:t>
            </a:r>
            <a:r>
              <a:rPr lang="en-US" altLang="ko-KR" b="0" dirty="0"/>
              <a:t>(</a:t>
            </a:r>
            <a:r>
              <a:rPr lang="ko-KR" altLang="en-US" b="0" dirty="0"/>
              <a:t>종점</a:t>
            </a:r>
            <a:r>
              <a:rPr lang="en-US" altLang="ko-KR" b="0" dirty="0"/>
              <a:t>), R-PAHU-04S, </a:t>
            </a:r>
            <a:r>
              <a:rPr lang="ko-KR" altLang="en-US" b="0" dirty="0"/>
              <a:t>승강장 </a:t>
            </a:r>
            <a:r>
              <a:rPr lang="ko-KR" altLang="en-US" b="0" dirty="0" err="1"/>
              <a:t>급기</a:t>
            </a:r>
            <a:r>
              <a:rPr lang="en-US" altLang="ko-KR" b="0" dirty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STFMB-20200928-0105-0078_20210106_161104_002.csv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STFMB-20200928-0105-0078_20210106_143604_002.dat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STFMB-20200928-0105-0078_20210106_143604_002.csv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STFMB-20200928-0105-0078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B</a:t>
            </a:r>
            <a:r>
              <a:rPr lang="ko-KR" altLang="en-US" b="0" dirty="0"/>
              <a:t>공조실</a:t>
            </a:r>
            <a:r>
              <a:rPr lang="en-US" altLang="ko-KR" b="0" dirty="0"/>
              <a:t>(</a:t>
            </a:r>
            <a:r>
              <a:rPr lang="ko-KR" altLang="en-US" b="0" dirty="0"/>
              <a:t>종점</a:t>
            </a:r>
            <a:r>
              <a:rPr lang="en-US" altLang="ko-KR" b="0" dirty="0"/>
              <a:t>), R-PAHU-04S, </a:t>
            </a:r>
            <a:r>
              <a:rPr lang="ko-KR" altLang="en-US" b="0" dirty="0"/>
              <a:t>승강장 </a:t>
            </a:r>
            <a:r>
              <a:rPr lang="ko-KR" altLang="en-US" b="0" dirty="0" err="1"/>
              <a:t>급기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STFMB-20200928-0105-0078_20210106_160904_002.dat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STFMB-20200928-0105-0078_20210106_160904_002.csv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STFMB-20200928-0105-0078_20210106_142904_002.dat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STFMB-20200928-0105-0078_20210106_142904_002.csv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8875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55 kW</a:t>
            </a:r>
            <a:r>
              <a:rPr b="1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STFMB-20200928-0105-0078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B</a:t>
            </a:r>
            <a:r>
              <a:rPr lang="ko-KR" altLang="en-US" b="0" dirty="0"/>
              <a:t>공조실</a:t>
            </a:r>
            <a:r>
              <a:rPr lang="en-US" altLang="ko-KR" b="0" dirty="0"/>
              <a:t>(</a:t>
            </a:r>
            <a:r>
              <a:rPr lang="ko-KR" altLang="en-US" b="0" dirty="0"/>
              <a:t>종점</a:t>
            </a:r>
            <a:r>
              <a:rPr lang="en-US" altLang="ko-KR" b="0" dirty="0"/>
              <a:t>), R-PAHU-04S, </a:t>
            </a:r>
            <a:r>
              <a:rPr lang="ko-KR" altLang="en-US" b="0" dirty="0"/>
              <a:t>승강장 </a:t>
            </a:r>
            <a:r>
              <a:rPr lang="ko-KR" altLang="en-US" b="0" dirty="0" err="1"/>
              <a:t>급기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STFMB-20200928-0105-0078_20210106_160704_002.dat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STFMB-20200928-0105-0078_20210106_160704_002.csv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STFMB-20200928-0105-0078_20210106_142104_002.dat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STFMB-20200928-0105-0078_20210106_142104_002.csv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516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12</cp:revision>
  <dcterms:modified xsi:type="dcterms:W3CDTF">2021-01-06T10:34:53Z</dcterms:modified>
</cp:coreProperties>
</file>