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-480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#1-1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대전역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R-CAHU-03R, B4 </a:t>
            </a:r>
            <a:r>
              <a:rPr lang="ko-KR" altLang="en-US" dirty="0" smtClean="0"/>
              <a:t>대합실 환기</a:t>
            </a:r>
            <a:r>
              <a:rPr lang="en-US" altLang="ko-KR" dirty="0" smtClean="0"/>
              <a:t>)</a:t>
            </a:r>
            <a:endParaRPr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=""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STFMB-20200928-0105-0085_20210105_211704_002.dat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STFMB-20200928-0105-0085_20210105_211704_002.csv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STFMB-20200928-0105-0085_20210105_210704_002.dat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STFMB-20200928-0105-0085_20210105_210704_002.csv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516" y="6170948"/>
            <a:ext cx="4135438" cy="248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1513" y="3590234"/>
            <a:ext cx="416973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R-CAHU-03R, B4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STFMB-20200928-0105-0085_20210105_211604_002.csv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STFMB-20200928-0105-0085_20210105_210004_002.dat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STFMB-20200928-0105-0085_20210105_210004_002.csv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7254" y="3598007"/>
            <a:ext cx="4176987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18839" y="6159596"/>
            <a:ext cx="4185282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R-CAHU-03R, B4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STFMB-20200928-0105-0085_20210105_211404_002.csv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STFMB-20200928-0105-0085_20210105_205704_002.dat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STFMB-20200928-0105-0085_20210105_205704_002.csv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839" y="3601610"/>
            <a:ext cx="419682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6857" y="6170882"/>
            <a:ext cx="4173764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R-CAHU-03R, B4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STFMB-20200928-0105-0085_20210105_203504_002.dat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STFMB-20200928-0105-0085_20210105_203504_002.csv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5486" y="3584923"/>
            <a:ext cx="416974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64488" y="6170882"/>
            <a:ext cx="4185282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R-CAHU-03R, B4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STFMB-20200928-0105-0085_20210105_203204_002.dat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STFMB-20200928-0105-0085_20210105_203204_002.csv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6673" y="3607270"/>
            <a:ext cx="421155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8046" y="6170882"/>
            <a:ext cx="420210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 센서</a:t>
            </a:r>
            <a:endParaRPr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7.5 kW</a:t>
            </a:r>
            <a:r>
              <a:rPr b="1" smtClean="0"/>
              <a:t>#1-6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R-CAHU-03R, B4 </a:t>
            </a:r>
            <a:r>
              <a:rPr lang="ko-KR" altLang="en-US" b="0" dirty="0" smtClean="0"/>
              <a:t>대합실 환기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STFMB-20200928-0105-0085_20210105_211104_002.dat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STFMB-20200928-0105-0085_20210105_211104_002.csv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STFMB-20200928-0105-0085_20210105_201904_002.dat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STFMB-20200928-0105-0085_20210105_201904_002.csv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5785" y="3607271"/>
            <a:ext cx="419576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61014" y="6155207"/>
            <a:ext cx="419682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408</Words>
  <Application>Microsoft Office PowerPoint</Application>
  <PresentationFormat>사용자 지정</PresentationFormat>
  <Paragraphs>114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13</cp:revision>
  <dcterms:modified xsi:type="dcterms:W3CDTF">2021-01-06T06:29:41Z</dcterms:modified>
</cp:coreProperties>
</file>