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9130973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STFMB-20200928-0105-0089_20210106_140204_002.dat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/>
                        </a:rPr>
                        <a:t>STFMB-20200928-0105-0089_20210106_140204_002.csv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STFMB-20200928-0105-0089_20210106_135104_002.dat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/>
                        </a:rPr>
                        <a:t>STFMB-20200928-0105-0089_20210106_135104_002.csv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85D8115-8A7D-47D3-8A02-E16D4B42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76422-14C8-47E9-B7B9-268765D6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id="{D8F8E1C9-6650-8C49-9499-5341D8418061}"/>
              </a:ext>
            </a:extLst>
          </p:cNvPr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</a:t>
            </a:r>
            <a:r>
              <a:rPr lang="en-US" altLang="ko-KR" b="1"/>
              <a:t>#1-1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L-CAHU-01R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11kW #1-2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L-CAHU-01R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6049625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STFMB-20200928-0105-0089_20210106_134904_002.dat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STFMB-20200928-0105-0089_20210106_134904_002.csv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A4D4FF9-F0A9-4D15-BFF5-4BE5D9F0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6CFB1E-7CBE-4B03-9253-72A3D9C68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L-CAHU-01R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3006734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STFMB-20200928-0105-0089_20210106_140404_002.dat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STFMB-20200928-0105-0089_20210106_140404_002.csv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B62A7EB-C62F-4FBD-9518-6BF94A83E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C42BC7-09E4-4C02-88CC-F81207EAD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L-CAHU-01R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6553360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STFMB-20200928-0105-0089_20210106_140204_002.dat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STFMB-20200928-0105-0089_20210106_140204_002.csv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STFMB-20200928-0105-0089_20210106_134304_002.dat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STFMB-20200928-0105-0089_20210106_134304_002.csv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CFD22FE-1563-4BE6-B68D-51DB4E7F7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10E7B8-66AB-427D-8B29-89F66FBFA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L-CAHU-01R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6686163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STFMB-20200928-0105-0089_20210106_120604_002.dat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STFMB-20200928-0105-0089_20210106_120604_002.csv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STFMB-20200928-0105-0089_20210106_134104_002.csv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10DAA7B-7EE6-4DB3-8A7A-9DAFFDA29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5A1025-11E3-44BF-B13F-E83BE2C44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4144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11kW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STFMB-20200928-0105-0089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 L-CAHU-01R B1 </a:t>
            </a:r>
            <a:r>
              <a:rPr lang="ko-KR" altLang="en-US"/>
              <a:t>대합실 환기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530020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STFMB-20200928-0105-0089_20210106_120404_002.dat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STFMB-20200928-0105-0089_20210106_120404_002.csv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STFMB-20200928-0105-0089_20210106_133804_002.dat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STFMB-20200928-0105-0089_20210106_133804_002.csv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FE9C79E-B624-4CAF-B7A8-07CA6DFA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746031-E5A8-45B7-A258-4A933306F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403164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510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16</cp:revision>
  <dcterms:modified xsi:type="dcterms:W3CDTF">2021-01-06T10:49:30Z</dcterms:modified>
</cp:coreProperties>
</file>