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35"/>
  </p:normalViewPr>
  <p:slideViewPr>
    <p:cSldViewPr snapToGrid="0" snapToObjects="1">
      <p:cViewPr varScale="1">
        <p:scale>
          <a:sx n="77" d="100"/>
          <a:sy n="77" d="100"/>
        </p:scale>
        <p:origin x="16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42160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t>. </a:t>
            </a:r>
            <a:r>
              <a:rPr lang="ko-KR" altLang="en-US"/>
              <a:t>진동</a:t>
            </a:r>
            <a:r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</a:t>
            </a:r>
            <a:r>
              <a:rPr b="1"/>
              <a:t>: </a:t>
            </a:r>
            <a:r>
              <a:rPr lang="ko-KR" altLang="en-US" b="1"/>
              <a:t>축정렬</a:t>
            </a:r>
            <a:r>
              <a:rPr b="1"/>
              <a:t> </a:t>
            </a:r>
            <a:r>
              <a:rPr b="1" err="1"/>
              <a:t>불량</a:t>
            </a:r>
            <a:r>
              <a:rPr b="1"/>
              <a:t> </a:t>
            </a:r>
            <a:r>
              <a:rPr lang="en-US" b="1"/>
              <a:t>2.2</a:t>
            </a:r>
            <a:r>
              <a:rPr b="1"/>
              <a:t>kW #1-</a:t>
            </a:r>
            <a:r>
              <a:rPr lang="en-US" b="1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</a:t>
            </a:r>
            <a:r>
              <a:t>: </a:t>
            </a:r>
            <a:r>
              <a:rPr lang="en-US"/>
              <a:t>STFMB-20200928-0105-0096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</a:t>
            </a:r>
            <a:r>
              <a:rPr lang="ko-KR" altLang="en-US"/>
              <a:t>시점공조실 </a:t>
            </a:r>
            <a:r>
              <a:rPr lang="en-US" altLang="ko-KR"/>
              <a:t>L-DSF-01 </a:t>
            </a:r>
            <a:r>
              <a:rPr lang="ko-KR" altLang="en-US"/>
              <a:t>정화조 급기</a:t>
            </a:r>
            <a:r>
              <a:rPr lang="en-US" altLang="ko-KR"/>
              <a:t>)</a:t>
            </a:r>
            <a:endParaRPr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694788250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STFMB-20200928-0105-0096_20210106_151404_002.dat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STFMB-20200928-0105-0096_20210106_151404_002.csv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STFMB-20200928-0105-0096_20210106_150804_002.dat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STFMB-20200928-0105-0096_20210106_150804_002.csv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42160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2.2kW #1-2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STFMB-20200928-0105-0096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</a:t>
            </a:r>
            <a:r>
              <a:rPr lang="ko-KR" altLang="en-US"/>
              <a:t>시점공조실 </a:t>
            </a:r>
            <a:r>
              <a:rPr lang="en-US" altLang="ko-KR"/>
              <a:t>L-DSF-01 </a:t>
            </a:r>
            <a:r>
              <a:rPr lang="ko-KR" altLang="en-US"/>
              <a:t>정화조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24843515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STFMB-20200928-0105-0096_20210106_142004_002.dat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STFMB-20200928-0105-0096_20210106_142004_002.csv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STFMB-20200928-0105-0096_20210106_150604_002.dat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STFMB-20200928-0105-0096_20210106_150604_002.csv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1614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42160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2.2kW #1-3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STFMB-20200928-0105-0096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</a:t>
            </a:r>
            <a:r>
              <a:rPr lang="ko-KR" altLang="en-US"/>
              <a:t>시점공조실 </a:t>
            </a:r>
            <a:r>
              <a:rPr lang="en-US" altLang="ko-KR"/>
              <a:t>L-DSF-01 </a:t>
            </a:r>
            <a:r>
              <a:rPr lang="ko-KR" altLang="en-US"/>
              <a:t>정화조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711460035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STFMB-20200928-0105-0096_20210106_141804_002.dat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STFMB-20200928-0105-0096_20210106_141804_002.csv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STFMB-20200928-0105-0096_20210106_150404_002.dat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STFMB-20200928-0105-0096_20210106_150404_002.dat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1389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42160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2.2kW #1-4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STFMB-20200928-0105-0096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</a:t>
            </a:r>
            <a:r>
              <a:rPr lang="ko-KR" altLang="en-US"/>
              <a:t>시점공조실 </a:t>
            </a:r>
            <a:r>
              <a:rPr lang="en-US" altLang="ko-KR"/>
              <a:t>L-DSF-01 </a:t>
            </a:r>
            <a:r>
              <a:rPr lang="ko-KR" altLang="en-US"/>
              <a:t>정화조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92664622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STFMB-20200928-0105-0096_20210106_141604_002.dat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STFMB-20200928-0105-0096_20210106_141604_002.csv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STFMB-20200928-0105-0096_20210106_150204_002.dat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STFMB-20200928-0105-0096_20210106_150204_002.csv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0767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42160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2.2kW #1-5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STFMB-20200928-0105-0096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</a:t>
            </a:r>
            <a:r>
              <a:rPr lang="ko-KR" altLang="en-US"/>
              <a:t>시점공조실 </a:t>
            </a:r>
            <a:r>
              <a:rPr lang="en-US" altLang="ko-KR"/>
              <a:t>L-DSF-01 </a:t>
            </a:r>
            <a:r>
              <a:rPr lang="ko-KR" altLang="en-US"/>
              <a:t>정화조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82507731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STFMB-20200928-0105-0096_20210106_141404_002.dat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STFMB-20200928-0105-0096_20210106_141404_002.csv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STFMB-20200928-0105-0096_20210106_150004_002.dat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STFMB-20200928-0105-0096_20210106_150004_002.csv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8097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42160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2.2kW #1-6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STFMB-20200928-0105-0096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</a:t>
            </a:r>
            <a:r>
              <a:rPr lang="ko-KR" altLang="en-US"/>
              <a:t>시점공조실 </a:t>
            </a:r>
            <a:r>
              <a:rPr lang="en-US" altLang="ko-KR"/>
              <a:t>L-DSF-01 </a:t>
            </a:r>
            <a:r>
              <a:rPr lang="ko-KR" altLang="en-US"/>
              <a:t>정화조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176371349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STFMB-20200928-0105-0096_20210106_131804_002.dat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STFMB-20200928-0105-0096_20210106_131804_002.csv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STFMB-20200928-0105-0096_20210106_145804_002.dat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STFMB-20200928-0105-0096_20210106_145804_002.csv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8998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482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Apple SD 산돌고딕 Neo 옅은체</vt:lpstr>
      <vt:lpstr>Gill Sans</vt:lpstr>
      <vt:lpstr>Gill Sans Light</vt:lpstr>
      <vt:lpstr>Helvetica Neue</vt:lpstr>
      <vt:lpstr>Helvetica Neue Light</vt:lpstr>
      <vt:lpstr>Helvetica Neue Medium</vt:lpstr>
      <vt:lpstr>Helvetica Neue Thin</vt:lpstr>
      <vt:lpstr>Helvetica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Ean</cp:lastModifiedBy>
  <cp:revision>14</cp:revision>
  <dcterms:modified xsi:type="dcterms:W3CDTF">2021-01-06T06:51:54Z</dcterms:modified>
</cp:coreProperties>
</file>