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022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 dirty="0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err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 dirty="0"/>
              <a:t>22</a:t>
            </a:r>
            <a:r>
              <a:rPr b="1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</a:t>
            </a:r>
            <a:r>
              <a:rPr smtClean="0"/>
              <a:t>-2020</a:t>
            </a:r>
            <a:r>
              <a:rPr lang="en-US" dirty="0"/>
              <a:t>0928</a:t>
            </a:r>
            <a:r>
              <a:t>-0105-0</a:t>
            </a:r>
            <a:r>
              <a:rPr lang="en-US" dirty="0"/>
              <a:t>087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2531476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5067D3-E578-40BB-B6FB-CD2FF3086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98E71DF-A852-4DF6-BC6F-23F488AEA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182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#1-2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smtClean="0"/>
              <a:t>STFMB-20200928-0105-0087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2908731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F8100A-8719-491D-85CA-0E2C391B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77513D6-DE6F-48FF-91C5-53F190B79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182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#1-3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smtClean="0"/>
              <a:t>STFMB-20200928-0105-0087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2784016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8EAE2F-FB33-4629-9A8C-6393C088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F50D94-F3F6-43D7-A71B-B2942875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182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#1-4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smtClean="0"/>
              <a:t>STFMB-20200928-0105-0087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330698433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STFMB-20200928-0105-0087_20210106_123304_002.dat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STFMB-20200928-0105-0087_20210106_123304_002.csv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357458-A0F9-4D0B-9095-816506099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AD47B4-3562-49C8-A771-3E4225882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182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#1-5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smtClean="0"/>
              <a:t>STFMB-20200928-0105-0087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42707401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STFMB-20200928-0105-0087_20210106_134104_002.dat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STFMB-20200928-0105-0087_20210106_134104_002.csv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E55BD45-F1AC-424D-ACE5-0E82732C6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AAEF34-C5B2-40E9-BFE3-26CB8AFD7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03182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#1-6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en-US" altLang="ko-KR" dirty="0" smtClean="0"/>
              <a:t>STFMB-20200928-0105-0087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 L-CAHU-01S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287893842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STFMB-20200928-0105-0087_20210106_120204_002.csv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STFMB-20200928-0105-0087_20210106_133704_002.dat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STFMB-20200928-0105-0087_20210106_133704_002.csv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37DBDB-7D0F-4798-8C00-E5F3FE33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800" y="3574800"/>
            <a:ext cx="4382707" cy="255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A1C1B5-31F2-40B3-AE04-1AFB0242F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800" y="6134400"/>
            <a:ext cx="4382707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scsolution</cp:lastModifiedBy>
  <cp:revision>15</cp:revision>
  <dcterms:modified xsi:type="dcterms:W3CDTF">2021-01-06T10:29:59Z</dcterms:modified>
</cp:coreProperties>
</file>