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97412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3.75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STFMB-20200928-0105-0099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R-PAC-01S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2217177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STFMB-20200928-0105-0099_20210106_165004_002.dat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STFMB-20200928-0105-0099_20210106_165004_002.csv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R-PAC-01S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0910507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STFMB-20200928-0105-0099_20210106_164804_002.dat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STFMB-20200928-0105-0099_20210106_164804_002.csv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R-PAC-01S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2449521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STFMB-20200928-0105-0099_20210106_164604_002.dat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STFMB-20200928-0105-0099_20210106_164604_002.csv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STFMB-20200928-0105-0099_20210106_170304_002.dat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STFMB-20200928-0105-0099_20210106_170304_002.csv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R-PAC-01S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06169609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STFMB-20200928-0105-0099_20210106_164404_002.dat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STFMB-20200928-0105-0099_20210106_164404_002.csv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STFMB-20200928-0105-0099_20210106_170104_002.csv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R-PAC-01S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402078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STFMB-20200928-0105-0099_20210106_161904_002.dat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STFMB-20200928-0105-0099_20210106_161904_002.csv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STFMB-20200928-0105-0099_20210106_165904_002.dat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STFMB-20200928-0105-0099_20210106_165904_002.csv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3.75kW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R-PAC-01S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86202377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STFMB-20200928-0105-0099_20210106_161704_002.dat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STFMB-20200928-0105-0099_20210106_161704_002.csv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STFMB-20200928-0105-0099_20210106_165604_002.dat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STFMB-20200928-0105-0099_20210106_165604_002.csv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14</cp:revision>
  <dcterms:modified xsi:type="dcterms:W3CDTF">2021-01-06T08:38:26Z</dcterms:modified>
</cp:coreProperties>
</file>