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35"/>
  </p:normalViewPr>
  <p:slideViewPr>
    <p:cSldViewPr snapToGrid="0" snapToObjects="1">
      <p:cViewPr>
        <p:scale>
          <a:sx n="75" d="100"/>
          <a:sy n="75" d="100"/>
        </p:scale>
        <p:origin x="-1644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077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축정렬불량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3.7kW </a:t>
            </a:r>
            <a:r>
              <a:rPr b="1" dirty="0" smtClean="0"/>
              <a:t>#1-</a:t>
            </a:r>
            <a:r>
              <a:rPr lang="en-US" b="1" dirty="0" smtClean="0"/>
              <a:t>1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STFMB-20200928-0105-0067 </a:t>
            </a:r>
            <a:endParaRPr lang="en-US" altLang="ko-KR" sz="1600" b="0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 smtClean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</a:t>
            </a:r>
            <a:r>
              <a:rPr lang="ko-KR" altLang="en-US" dirty="0" err="1" smtClean="0"/>
              <a:t>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R-EF-01, </a:t>
            </a:r>
            <a:r>
              <a:rPr lang="ko-KR" altLang="en-US" dirty="0" smtClean="0"/>
              <a:t>우 </a:t>
            </a:r>
            <a:r>
              <a:rPr lang="ko-KR" altLang="en-US" dirty="0" smtClean="0"/>
              <a:t>공조실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572071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STFMB-20200928-0105-0067_20210106_133004_002.dat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STFMB-20200928-0105-0067_20210106_133004_002.csv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STFMB-20200928-0105-0067_20210106_135704_002.dat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STFMB-20200928-0105-0067_20210106_135704_002.csv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4349c20972c8\K-06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AppData\Local\Temp\BNZ.5ff4349c20972c8\K-06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077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축정렬불량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3.7kW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2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STFMB-20200928-0105-0067 </a:t>
            </a:r>
            <a:endParaRPr lang="en-US" altLang="ko-KR" sz="1600" b="0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 smtClean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</a:t>
            </a:r>
            <a:r>
              <a:rPr lang="ko-KR" altLang="en-US" dirty="0" err="1" smtClean="0"/>
              <a:t>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R-EF-01, </a:t>
            </a:r>
            <a:r>
              <a:rPr lang="ko-KR" altLang="en-US" dirty="0" smtClean="0"/>
              <a:t>우 </a:t>
            </a:r>
            <a:r>
              <a:rPr lang="ko-KR" altLang="en-US" dirty="0" smtClean="0"/>
              <a:t>공조실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6795055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STFMB-20200928-0105-0067_20210106_132804_002.dat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STFMB-20200928-0105-0067_20210106_132804_002.csv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STFMB-20200928-0105-0067_20210106_135104_002.dat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STFMB-20200928-0105-0067_20210106_135104_002.csv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4349c20972c8\K-06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AppData\Local\Temp\BNZ.5ff4349c20972c8\K-06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7691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077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축정렬불량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3.7kW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3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STFMB-20200928-0105-0067 </a:t>
            </a:r>
            <a:endParaRPr lang="en-US" altLang="ko-KR" sz="1600" b="0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 smtClean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</a:t>
            </a:r>
            <a:r>
              <a:rPr lang="ko-KR" altLang="en-US" dirty="0" err="1" smtClean="0"/>
              <a:t>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R-EF-01, </a:t>
            </a:r>
            <a:r>
              <a:rPr lang="ko-KR" altLang="en-US" dirty="0" smtClean="0"/>
              <a:t>우 </a:t>
            </a:r>
            <a:r>
              <a:rPr lang="ko-KR" altLang="en-US" dirty="0" smtClean="0"/>
              <a:t>공조실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49608945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STFMB-20200928-0105-0067_20210106_132604_002.dat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STFMB-20200928-0105-0067_20210106_132604_002.csv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STFMB-20200928-0105-0067_20210106_134904_002.dat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STFMB-20200928-0105-0067_20210106_134904_002.csv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4349c20972c8\K-06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AppData\Local\Temp\BNZ.5ff4349c20972c8\K-06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7691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077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축정렬불량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3.7kW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4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STFMB-20200928-0105-0067 </a:t>
            </a:r>
            <a:endParaRPr lang="en-US" altLang="ko-KR" sz="1600" b="0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 smtClean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</a:t>
            </a:r>
            <a:r>
              <a:rPr lang="ko-KR" altLang="en-US" dirty="0" err="1" smtClean="0"/>
              <a:t>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R-EF-01, </a:t>
            </a:r>
            <a:r>
              <a:rPr lang="ko-KR" altLang="en-US" dirty="0" smtClean="0"/>
              <a:t>우 </a:t>
            </a:r>
            <a:r>
              <a:rPr lang="ko-KR" altLang="en-US" dirty="0" smtClean="0"/>
              <a:t>공조실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29270896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STFMB-20200928-0105-0067_20210106_132404_002.dat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STFMB-20200928-0105-0067_20210106_132404_002.csv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STFMB-20200928-0105-0067_20210106_134704_002.dat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STFMB-20200928-0105-0067_20210106_134704_002.csv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4349c20972c8\K-06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Temp\BNZ.5ff4349c20972c8\K-07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7691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077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축정렬불량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3.7kW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5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STFMB-20200928-0105-0067 </a:t>
            </a:r>
            <a:endParaRPr lang="en-US" altLang="ko-KR" sz="1600" b="0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 smtClean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</a:t>
            </a:r>
            <a:r>
              <a:rPr lang="ko-KR" altLang="en-US" dirty="0" err="1" smtClean="0"/>
              <a:t>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R-EF-01, </a:t>
            </a:r>
            <a:r>
              <a:rPr lang="ko-KR" altLang="en-US" dirty="0" smtClean="0"/>
              <a:t>우 </a:t>
            </a:r>
            <a:r>
              <a:rPr lang="ko-KR" altLang="en-US" dirty="0" smtClean="0"/>
              <a:t>공조실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67868928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STFMB-20200928-0105-0067_20210106_122904_002.dat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STFMB-20200928-0105-0067_20210106_122904_002.csv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STFMB-20200928-0105-0067_20210106_134404_002.dat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STFMB-20200928-0105-0067_20210106_134404_002.csv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4349c20972c8\K-06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4349c20972c8\K-07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7691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077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축정렬불량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3.7kW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6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STFMB-20200928-0105-0067 </a:t>
            </a:r>
            <a:endParaRPr lang="en-US" altLang="ko-KR" sz="1600" b="0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 smtClean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</a:t>
            </a:r>
            <a:r>
              <a:rPr lang="ko-KR" altLang="en-US" dirty="0" err="1" smtClean="0"/>
              <a:t>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R-EF-01, </a:t>
            </a:r>
            <a:r>
              <a:rPr lang="ko-KR" altLang="en-US" dirty="0" smtClean="0"/>
              <a:t>우 </a:t>
            </a:r>
            <a:r>
              <a:rPr lang="ko-KR" altLang="en-US" dirty="0" smtClean="0"/>
              <a:t>공조실 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15149811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STFMB-20200928-0105-0067_20210106_122704_002.dat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STFMB-20200928-0105-0067_20210106_122704_002.csv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STFMB-20200928-0105-0067_20210106_134204_002.dat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STFMB-20200928-0105-0067_20210106_134204_002.csv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4349c20972c8\K-0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20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AppData\Local\Temp\BNZ.5ff4349c20972c8\K-07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20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7691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390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HP</cp:lastModifiedBy>
  <cp:revision>14</cp:revision>
  <dcterms:modified xsi:type="dcterms:W3CDTF">2021-01-06T05:13:29Z</dcterms:modified>
</cp:coreProperties>
</file>