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-180" y="-10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축정렬</a:t>
            </a:r>
            <a:r>
              <a:rPr b="1"/>
              <a:t> </a:t>
            </a:r>
            <a:r>
              <a:rPr b="1" err="1"/>
              <a:t>불량</a:t>
            </a:r>
            <a:r>
              <a:rPr b="1"/>
              <a:t> </a:t>
            </a:r>
            <a:r>
              <a:rPr lang="en-US" b="1"/>
              <a:t>30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STFMB-20200928-0105-0097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95933626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STFMB-20200928-0105-0097_20210106_160704_002.dat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STFMB-20200928-0105-0097_20210106_160704_002.csv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STFMB-20200928-0105-0097_20201227_183804_002.dat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STFMB-20200928-0105-0097_20201227_183804_002.csv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STFMB-20200928-0105-0097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5351931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STFMB-20200928-0105-0097_20210106_160504_002.dat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STFMB-20200928-0105-0097_20210106_160504_002.csv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STFMB-20200928-0105-0097_20201227_175204_002.dat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STFMB-20200928-0105-0097_20201227_175204_002.csv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STFMB-20200928-0105-0097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84348860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STFMB-20200928-0105-0097_20210106_150704_002.dat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STFMB-20200928-0105-0097_20210106_150704_002.csv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STFMB-20200928-0105-0097_20201227_145104_002.dat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STFMB-20200928-0105-0097_20201227_145104_002.csv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STFMB-20200928-0105-0097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7564180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STFMB-20200928-0105-0097_20210106_150504_002.dat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STFMB-20200928-0105-0097_20210106_150504_002.csv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STFMB-20200928-0105-0097_20201227_111104_002.dat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STFMB-20200928-0105-0097_20201227_111104_002.csv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STFMB-20200928-0105-0097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168446664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>
                          <a:latin typeface="Helvetica Neue"/>
                        </a:rPr>
                        <a:t>STFMB-20200928-0105-0097_20210106_140804_002.dat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>
                          <a:latin typeface="Helvetica Neue"/>
                        </a:rPr>
                        <a:t>STFMB-20200928-0105-0097_20210106_140804_002.csv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/>
                        </a:rPr>
                        <a:t>STFMB-20200928-0105-0097_20201227_094004_002.dat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/>
                        </a:rPr>
                        <a:t>STFMB-20200928-0105-0097_20201227_094004_002.csv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44889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30kW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STFMB-20200928-0105-0097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 R-PAHU-03S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448434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STFMB-20200928-0105-0097_20210106_140604_002.dat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>
                          <a:latin typeface="Helvetica Neue"/>
                        </a:rPr>
                        <a:t>STFMB-20200928-0105-0097_20210106_140604_002.csv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STFMB-20200928-0105-0097_20201227_040704_002.dat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STFMB-20200928-0105-0097_20201227_040704_002.csv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xmlns="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scsolution</cp:lastModifiedBy>
  <cp:revision>15</cp:revision>
  <dcterms:modified xsi:type="dcterms:W3CDTF">2021-01-06T10:27:44Z</dcterms:modified>
</cp:coreProperties>
</file>