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8" r:id="rId2"/>
    <p:sldId id="259" r:id="rId3"/>
    <p:sldId id="260" r:id="rId4"/>
    <p:sldId id="261" r:id="rId5"/>
    <p:sldId id="262" r:id="rId6"/>
    <p:sldId id="263" r:id="rId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5"/>
    <p:restoredTop sz="94635"/>
  </p:normalViewPr>
  <p:slideViewPr>
    <p:cSldViewPr snapToGrid="0" snapToObjects="1">
      <p:cViewPr varScale="1">
        <p:scale>
          <a:sx n="77" d="100"/>
          <a:sy n="77" d="100"/>
        </p:scale>
        <p:origin x="96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5" name="Shape 13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수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이미지"/>
          <p:cNvSpPr>
            <a:spLocks noGrp="1"/>
          </p:cNvSpPr>
          <p:nvPr>
            <p:ph type="pic" idx="21"/>
          </p:nvPr>
        </p:nvSpPr>
        <p:spPr>
          <a:xfrm>
            <a:off x="1622088" y="289099"/>
            <a:ext cx="9753603" cy="65057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제목 텍스트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제목 텍스트</a:t>
            </a:r>
          </a:p>
        </p:txBody>
      </p:sp>
      <p:sp>
        <p:nvSpPr>
          <p:cNvPr id="22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이미지"/>
          <p:cNvSpPr>
            <a:spLocks noGrp="1"/>
          </p:cNvSpPr>
          <p:nvPr>
            <p:ph type="pic" idx="21"/>
          </p:nvPr>
        </p:nvSpPr>
        <p:spPr>
          <a:xfrm>
            <a:off x="-949853" y="0"/>
            <a:ext cx="14904506" cy="994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제목 텍스트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제목 텍스트</a:t>
            </a:r>
          </a:p>
        </p:txBody>
      </p:sp>
      <p:sp>
        <p:nvSpPr>
          <p:cNvPr id="127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2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- 가운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제목 텍스트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3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수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이미지"/>
          <p:cNvSpPr>
            <a:spLocks noGrp="1"/>
          </p:cNvSpPr>
          <p:nvPr>
            <p:ph type="pic" idx="21"/>
          </p:nvPr>
        </p:nvSpPr>
        <p:spPr>
          <a:xfrm>
            <a:off x="2263775" y="613833"/>
            <a:ext cx="12401550" cy="8267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제목 텍스트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제목 텍스트</a:t>
            </a:r>
          </a:p>
        </p:txBody>
      </p:sp>
      <p:sp>
        <p:nvSpPr>
          <p:cNvPr id="40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- 상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49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57" name="본문 첫 번째 줄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, 구분점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이미지"/>
          <p:cNvSpPr>
            <a:spLocks noGrp="1"/>
          </p:cNvSpPr>
          <p:nvPr>
            <p:ph type="pic" idx="21"/>
          </p:nvPr>
        </p:nvSpPr>
        <p:spPr>
          <a:xfrm>
            <a:off x="4086225" y="2586566"/>
            <a:ext cx="9429750" cy="6286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67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68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42904" y="9296400"/>
            <a:ext cx="312218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6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3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이미지"/>
          <p:cNvSpPr>
            <a:spLocks noGrp="1"/>
          </p:cNvSpPr>
          <p:nvPr>
            <p:ph type="pic" sz="quarter" idx="21"/>
          </p:nvPr>
        </p:nvSpPr>
        <p:spPr>
          <a:xfrm>
            <a:off x="6680200" y="5029200"/>
            <a:ext cx="6054748" cy="4038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이미지"/>
          <p:cNvSpPr>
            <a:spLocks noGrp="1"/>
          </p:cNvSpPr>
          <p:nvPr>
            <p:ph type="pic" sz="quarter" idx="22"/>
          </p:nvPr>
        </p:nvSpPr>
        <p:spPr>
          <a:xfrm>
            <a:off x="6502400" y="889000"/>
            <a:ext cx="5867400" cy="391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이미지"/>
          <p:cNvSpPr>
            <a:spLocks noGrp="1"/>
          </p:cNvSpPr>
          <p:nvPr>
            <p:ph type="pic" idx="23"/>
          </p:nvPr>
        </p:nvSpPr>
        <p:spPr>
          <a:xfrm>
            <a:off x="-2374900" y="889000"/>
            <a:ext cx="11982450" cy="7988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인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21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</a:lstStyle>
          <a:p>
            <a:r>
              <a:t>–Johnny Appleseed</a:t>
            </a:r>
          </a:p>
        </p:txBody>
      </p:sp>
      <p:sp>
        <p:nvSpPr>
          <p:cNvPr id="94" name="“여기에 인용을 입력하십시오.”"/>
          <p:cNvSpPr txBox="1">
            <a:spLocks noGrp="1"/>
          </p:cNvSpPr>
          <p:nvPr>
            <p:ph type="body" sz="quarter" idx="22"/>
          </p:nvPr>
        </p:nvSpPr>
        <p:spPr>
          <a:xfrm>
            <a:off x="1270000" y="4249191"/>
            <a:ext cx="10464800" cy="645618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“여기에 인용을 입력하십시오.” </a:t>
            </a:r>
          </a:p>
        </p:txBody>
      </p:sp>
      <p:sp>
        <p:nvSpPr>
          <p:cNvPr id="9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텍스트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제목 텍스트</a:t>
            </a:r>
          </a:p>
        </p:txBody>
      </p:sp>
      <p:sp>
        <p:nvSpPr>
          <p:cNvPr id="3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2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5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</a:t>
            </a:fld>
            <a:endParaRPr/>
          </a:p>
        </p:txBody>
      </p:sp>
      <p:sp>
        <p:nvSpPr>
          <p:cNvPr id="158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59" name="scsolution-logo.png" descr="scsolution-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ThingsWare-logo.png" descr="ThingsWare-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62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 fontScale="92500" lnSpcReduction="1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63" name="1. 전류 센서…"/>
          <p:cNvSpPr txBox="1"/>
          <p:nvPr/>
        </p:nvSpPr>
        <p:spPr>
          <a:xfrm>
            <a:off x="317500" y="1468429"/>
            <a:ext cx="4711226" cy="1533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dirty="0"/>
              <a:t>1</a:t>
            </a:r>
            <a:r>
              <a:t>. </a:t>
            </a:r>
            <a:r>
              <a:rPr lang="ko-KR" altLang="en-US"/>
              <a:t>진동</a:t>
            </a:r>
            <a:r>
              <a:t> </a:t>
            </a:r>
            <a:r>
              <a:rPr dirty="0" err="1"/>
              <a:t>센서</a:t>
            </a:r>
            <a:endParaRPr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b="1" dirty="0"/>
              <a:t> 1.1. </a:t>
            </a:r>
            <a:r>
              <a:rPr b="1" dirty="0" err="1"/>
              <a:t>센서</a:t>
            </a:r>
            <a:r>
              <a:rPr b="1" dirty="0"/>
              <a:t> </a:t>
            </a:r>
            <a:r>
              <a:rPr b="1" dirty="0" err="1"/>
              <a:t>종류</a:t>
            </a:r>
            <a:r>
              <a:rPr b="1" dirty="0"/>
              <a:t> </a:t>
            </a:r>
            <a:r>
              <a:rPr b="1"/>
              <a:t>: </a:t>
            </a:r>
            <a:r>
              <a:rPr lang="ko-KR" altLang="en-US" b="1"/>
              <a:t>축정렬</a:t>
            </a:r>
            <a:r>
              <a:rPr b="1"/>
              <a:t> </a:t>
            </a:r>
            <a:r>
              <a:rPr b="1" err="1"/>
              <a:t>불량</a:t>
            </a:r>
            <a:r>
              <a:rPr b="1"/>
              <a:t> </a:t>
            </a:r>
            <a:r>
              <a:rPr lang="en-US" b="1"/>
              <a:t>37</a:t>
            </a:r>
            <a:r>
              <a:rPr b="1"/>
              <a:t>kW #1-</a:t>
            </a:r>
            <a:r>
              <a:rPr lang="en-US" b="1"/>
              <a:t>1</a:t>
            </a:r>
            <a:endParaRPr b="1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dirty="0"/>
              <a:t>  </a:t>
            </a:r>
            <a:r>
              <a:t>: </a:t>
            </a:r>
            <a:r>
              <a:rPr lang="en-US"/>
              <a:t>STFMB-20200928-0105-0090</a:t>
            </a:r>
            <a:endParaRPr b="1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/>
              <a:t> </a:t>
            </a:r>
            <a:r>
              <a:rPr lang="en-US" altLang="ko-KR"/>
              <a:t>(</a:t>
            </a:r>
            <a:r>
              <a:rPr lang="ko-KR" altLang="en-US"/>
              <a:t>시청역</a:t>
            </a:r>
            <a:r>
              <a:rPr lang="en-US" altLang="ko-KR"/>
              <a:t>, A</a:t>
            </a:r>
            <a:r>
              <a:rPr lang="ko-KR" altLang="en-US"/>
              <a:t>공조실</a:t>
            </a:r>
            <a:r>
              <a:rPr lang="en-US" altLang="ko-KR"/>
              <a:t>(</a:t>
            </a:r>
            <a:r>
              <a:rPr lang="ko-KR" altLang="en-US"/>
              <a:t>시점</a:t>
            </a:r>
            <a:r>
              <a:rPr lang="en-US" altLang="ko-KR"/>
              <a:t>) L-PAHU-02S </a:t>
            </a:r>
            <a:r>
              <a:rPr lang="ko-KR" altLang="en-US"/>
              <a:t>승강장 급기</a:t>
            </a:r>
            <a:r>
              <a:rPr lang="en-US" altLang="ko-KR"/>
              <a:t>)</a:t>
            </a:r>
            <a:endParaRPr dirty="0"/>
          </a:p>
        </p:txBody>
      </p:sp>
      <p:graphicFrame>
        <p:nvGraphicFramePr>
          <p:cNvPr id="165" name="표"/>
          <p:cNvGraphicFramePr/>
          <p:nvPr>
            <p:extLst>
              <p:ext uri="{D42A27DB-BD31-4B8C-83A1-F6EECF244321}">
                <p14:modId xmlns:p14="http://schemas.microsoft.com/office/powerpoint/2010/main" val="3775163434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/>
                          <a:sym typeface="Helvetica Neue"/>
                        </a:rPr>
                        <a:t>수집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/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/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/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>
                          <a:latin typeface="Helvetica Neue"/>
                        </a:rPr>
                        <a:t>STFMB-20200928-0105-0090_20210106_140704_002.dat</a:t>
                      </a: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latin typeface="Helvetica Neue"/>
                          <a:sym typeface="Helvetica Neue"/>
                        </a:rPr>
                        <a:t>정상</a:t>
                      </a:r>
                      <a:r>
                        <a:rPr sz="1200" dirty="0">
                          <a:latin typeface="Helvetica Neue"/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latin typeface="Helvetica Neue"/>
                          <a:sym typeface="Helvetica Neue"/>
                        </a:rPr>
                        <a:t>동작</a:t>
                      </a:r>
                      <a:r>
                        <a:rPr sz="1200" dirty="0">
                          <a:latin typeface="Helvetica Neue"/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>
                          <a:latin typeface="Helvetica Neue"/>
                        </a:rPr>
                        <a:t>STFMB-20200928-0105-0090_20210106_140704_002.csv</a:t>
                      </a: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>
                          <a:latin typeface="Helvetica Neue"/>
                        </a:rPr>
                        <a:t>STFMB-20200928-0105-0090_20210106_143604_002.dat</a:t>
                      </a: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latin typeface="Helvetica Neue"/>
                          <a:sym typeface="Helvetica Neue"/>
                        </a:rPr>
                        <a:t>비정상</a:t>
                      </a:r>
                      <a:r>
                        <a:rPr sz="1200" dirty="0">
                          <a:latin typeface="Helvetica Neue"/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latin typeface="Helvetica Neue"/>
                          <a:sym typeface="Helvetica Neue"/>
                        </a:rPr>
                        <a:t>비동작</a:t>
                      </a:r>
                      <a:r>
                        <a:rPr sz="1200" dirty="0">
                          <a:latin typeface="Helvetica Neue"/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>
                          <a:latin typeface="Helvetica Neue"/>
                        </a:rPr>
                        <a:t>STFMB-20200928-0105-0090_20210106_143604_002.csv</a:t>
                      </a: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390BD76F-719C-4EAE-8AB4-0DEFE5AF2D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4800" y="3574800"/>
            <a:ext cx="4382707" cy="25560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E20D530-4F0B-41A0-AC3B-0D55386D69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94800" y="6134400"/>
            <a:ext cx="4382707" cy="25560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5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  <p:sp>
        <p:nvSpPr>
          <p:cNvPr id="158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59" name="scsolution-logo.png" descr="scsolution-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ThingsWare-logo.png" descr="ThingsWare-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62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 fontScale="92500" lnSpcReduction="1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63" name="1. 전류 센서…"/>
          <p:cNvSpPr txBox="1"/>
          <p:nvPr/>
        </p:nvSpPr>
        <p:spPr>
          <a:xfrm>
            <a:off x="317500" y="1468429"/>
            <a:ext cx="4744889" cy="1533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lang="en-US" altLang="ko-KR"/>
              <a:t>1. </a:t>
            </a:r>
            <a:r>
              <a:rPr lang="ko-KR" altLang="en-US"/>
              <a:t>진동 센서</a:t>
            </a:r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b="1"/>
              <a:t> </a:t>
            </a:r>
            <a:r>
              <a:rPr lang="en-US" altLang="ko-KR" b="1"/>
              <a:t>1.1. </a:t>
            </a:r>
            <a:r>
              <a:rPr lang="ko-KR" altLang="en-US" b="1"/>
              <a:t>센서 종류 </a:t>
            </a:r>
            <a:r>
              <a:rPr lang="en-US" altLang="ko-KR" b="1"/>
              <a:t>: </a:t>
            </a:r>
            <a:r>
              <a:rPr lang="ko-KR" altLang="en-US" b="1"/>
              <a:t>축정렬 불량 </a:t>
            </a:r>
            <a:r>
              <a:rPr lang="en-US" altLang="ko-KR" b="1"/>
              <a:t>37kW #1-2</a:t>
            </a:r>
            <a:endParaRPr lang="ko-KR" altLang="en-US" b="1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/>
              <a:t>  </a:t>
            </a:r>
            <a:r>
              <a:rPr lang="en-US" altLang="ko-KR"/>
              <a:t>: STFMB-20200928-0105-0090</a:t>
            </a:r>
            <a:endParaRPr lang="ko-KR" altLang="en-US" b="1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/>
              <a:t> </a:t>
            </a:r>
            <a:r>
              <a:rPr lang="en-US" altLang="ko-KR"/>
              <a:t>(</a:t>
            </a:r>
            <a:r>
              <a:rPr lang="ko-KR" altLang="en-US"/>
              <a:t>시청역</a:t>
            </a:r>
            <a:r>
              <a:rPr lang="en-US" altLang="ko-KR"/>
              <a:t>, A</a:t>
            </a:r>
            <a:r>
              <a:rPr lang="ko-KR" altLang="en-US"/>
              <a:t>공조실</a:t>
            </a:r>
            <a:r>
              <a:rPr lang="en-US" altLang="ko-KR"/>
              <a:t>(</a:t>
            </a:r>
            <a:r>
              <a:rPr lang="ko-KR" altLang="en-US"/>
              <a:t>시점</a:t>
            </a:r>
            <a:r>
              <a:rPr lang="en-US" altLang="ko-KR"/>
              <a:t>) L-PAHU-02S </a:t>
            </a:r>
            <a:r>
              <a:rPr lang="ko-KR" altLang="en-US"/>
              <a:t>승강장 급기</a:t>
            </a:r>
            <a:r>
              <a:rPr lang="en-US" altLang="ko-KR"/>
              <a:t>)</a:t>
            </a:r>
            <a:endParaRPr lang="ko-KR" altLang="en-US" dirty="0"/>
          </a:p>
        </p:txBody>
      </p:sp>
      <p:graphicFrame>
        <p:nvGraphicFramePr>
          <p:cNvPr id="165" name="표"/>
          <p:cNvGraphicFramePr/>
          <p:nvPr>
            <p:extLst>
              <p:ext uri="{D42A27DB-BD31-4B8C-83A1-F6EECF244321}">
                <p14:modId xmlns:p14="http://schemas.microsoft.com/office/powerpoint/2010/main" val="3055091852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/>
                          <a:sym typeface="Helvetica Neue"/>
                        </a:rPr>
                        <a:t>수집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/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/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/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>
                          <a:latin typeface="Helvetica Neue"/>
                        </a:rPr>
                        <a:t>STFMB-20200928-0105-0090_20210106_140504_002.dat</a:t>
                      </a: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latin typeface="Helvetica Neue"/>
                          <a:sym typeface="Helvetica Neue"/>
                        </a:rPr>
                        <a:t>정상</a:t>
                      </a:r>
                      <a:r>
                        <a:rPr sz="1200" dirty="0">
                          <a:latin typeface="Helvetica Neue"/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latin typeface="Helvetica Neue"/>
                          <a:sym typeface="Helvetica Neue"/>
                        </a:rPr>
                        <a:t>동작</a:t>
                      </a:r>
                      <a:r>
                        <a:rPr sz="1200" dirty="0">
                          <a:latin typeface="Helvetica Neue"/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>
                          <a:latin typeface="Helvetica Neue"/>
                        </a:rPr>
                        <a:t>STFMB-20200928-0105-0090_20210106_140504_002.csv</a:t>
                      </a: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>
                          <a:latin typeface="Helvetica Neue"/>
                        </a:rPr>
                        <a:t>STFMB-20200928-0105-0090_20210106_143404_002.dat</a:t>
                      </a: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latin typeface="Helvetica Neue"/>
                          <a:sym typeface="Helvetica Neue"/>
                        </a:rPr>
                        <a:t>비정상</a:t>
                      </a:r>
                      <a:r>
                        <a:rPr sz="1200" dirty="0">
                          <a:latin typeface="Helvetica Neue"/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latin typeface="Helvetica Neue"/>
                          <a:sym typeface="Helvetica Neue"/>
                        </a:rPr>
                        <a:t>비동작</a:t>
                      </a:r>
                      <a:r>
                        <a:rPr sz="1200" dirty="0">
                          <a:latin typeface="Helvetica Neue"/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>
                          <a:latin typeface="Helvetica Neue"/>
                        </a:rPr>
                        <a:t>STFMB-20200928-0105-0090_20210106_143404_002.csv</a:t>
                      </a: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1105BEC1-9058-4B1C-93AD-234BA8D2F8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4800" y="3574800"/>
            <a:ext cx="4382707" cy="25560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BFB19C2-F672-4D8F-893A-A526979FC9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94800" y="6134400"/>
            <a:ext cx="4382707" cy="255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161455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5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sp>
        <p:nvSpPr>
          <p:cNvPr id="158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59" name="scsolution-logo.png" descr="scsolution-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ThingsWare-logo.png" descr="ThingsWare-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62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 fontScale="92500" lnSpcReduction="1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63" name="1. 전류 센서…"/>
          <p:cNvSpPr txBox="1"/>
          <p:nvPr/>
        </p:nvSpPr>
        <p:spPr>
          <a:xfrm>
            <a:off x="317500" y="1468429"/>
            <a:ext cx="4744889" cy="1533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lang="en-US" altLang="ko-KR"/>
              <a:t>1. </a:t>
            </a:r>
            <a:r>
              <a:rPr lang="ko-KR" altLang="en-US"/>
              <a:t>진동 센서</a:t>
            </a:r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b="1"/>
              <a:t> </a:t>
            </a:r>
            <a:r>
              <a:rPr lang="en-US" altLang="ko-KR" b="1"/>
              <a:t>1.1. </a:t>
            </a:r>
            <a:r>
              <a:rPr lang="ko-KR" altLang="en-US" b="1"/>
              <a:t>센서 종류 </a:t>
            </a:r>
            <a:r>
              <a:rPr lang="en-US" altLang="ko-KR" b="1"/>
              <a:t>: </a:t>
            </a:r>
            <a:r>
              <a:rPr lang="ko-KR" altLang="en-US" b="1"/>
              <a:t>축정렬 불량 </a:t>
            </a:r>
            <a:r>
              <a:rPr lang="en-US" altLang="ko-KR" b="1"/>
              <a:t>37kW #1-3</a:t>
            </a:r>
            <a:endParaRPr lang="ko-KR" altLang="en-US" b="1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/>
              <a:t>  </a:t>
            </a:r>
            <a:r>
              <a:rPr lang="en-US" altLang="ko-KR"/>
              <a:t>: STFMB-20200928-0105-0090</a:t>
            </a:r>
            <a:endParaRPr lang="ko-KR" altLang="en-US" b="1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/>
              <a:t> </a:t>
            </a:r>
            <a:r>
              <a:rPr lang="en-US" altLang="ko-KR"/>
              <a:t>(</a:t>
            </a:r>
            <a:r>
              <a:rPr lang="ko-KR" altLang="en-US"/>
              <a:t>시청역</a:t>
            </a:r>
            <a:r>
              <a:rPr lang="en-US" altLang="ko-KR"/>
              <a:t>, A</a:t>
            </a:r>
            <a:r>
              <a:rPr lang="ko-KR" altLang="en-US"/>
              <a:t>공조실</a:t>
            </a:r>
            <a:r>
              <a:rPr lang="en-US" altLang="ko-KR"/>
              <a:t>(</a:t>
            </a:r>
            <a:r>
              <a:rPr lang="ko-KR" altLang="en-US"/>
              <a:t>시점</a:t>
            </a:r>
            <a:r>
              <a:rPr lang="en-US" altLang="ko-KR"/>
              <a:t>) L-PAHU-02S </a:t>
            </a:r>
            <a:r>
              <a:rPr lang="ko-KR" altLang="en-US"/>
              <a:t>승강장 급기</a:t>
            </a:r>
            <a:r>
              <a:rPr lang="en-US" altLang="ko-KR"/>
              <a:t>)</a:t>
            </a:r>
            <a:endParaRPr lang="ko-KR" altLang="en-US" dirty="0"/>
          </a:p>
        </p:txBody>
      </p:sp>
      <p:graphicFrame>
        <p:nvGraphicFramePr>
          <p:cNvPr id="165" name="표"/>
          <p:cNvGraphicFramePr/>
          <p:nvPr>
            <p:extLst>
              <p:ext uri="{D42A27DB-BD31-4B8C-83A1-F6EECF244321}">
                <p14:modId xmlns:p14="http://schemas.microsoft.com/office/powerpoint/2010/main" val="1391998374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/>
                          <a:sym typeface="Helvetica Neue"/>
                        </a:rPr>
                        <a:t>수집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/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/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/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>
                          <a:latin typeface="Helvetica Neue"/>
                        </a:rPr>
                        <a:t>STFMB-20200928-0105-0090_20210106_130704_002.dat</a:t>
                      </a: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latin typeface="Helvetica Neue"/>
                          <a:sym typeface="Helvetica Neue"/>
                        </a:rPr>
                        <a:t>정상</a:t>
                      </a:r>
                      <a:r>
                        <a:rPr sz="1200" dirty="0">
                          <a:latin typeface="Helvetica Neue"/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latin typeface="Helvetica Neue"/>
                          <a:sym typeface="Helvetica Neue"/>
                        </a:rPr>
                        <a:t>동작</a:t>
                      </a:r>
                      <a:r>
                        <a:rPr sz="1200" dirty="0">
                          <a:latin typeface="Helvetica Neue"/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>
                          <a:latin typeface="Helvetica Neue"/>
                        </a:rPr>
                        <a:t>STFMB-20200928-0105-0090_20210106_130704_002.csv</a:t>
                      </a: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>
                          <a:latin typeface="Helvetica Neue"/>
                        </a:rPr>
                        <a:t>STFMB-20200928-0105-0090_20210106_143204_002.dat</a:t>
                      </a: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latin typeface="Helvetica Neue"/>
                          <a:sym typeface="Helvetica Neue"/>
                        </a:rPr>
                        <a:t>비정상</a:t>
                      </a:r>
                      <a:r>
                        <a:rPr sz="1200" dirty="0">
                          <a:latin typeface="Helvetica Neue"/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latin typeface="Helvetica Neue"/>
                          <a:sym typeface="Helvetica Neue"/>
                        </a:rPr>
                        <a:t>비동작</a:t>
                      </a:r>
                      <a:r>
                        <a:rPr sz="1200" dirty="0">
                          <a:latin typeface="Helvetica Neue"/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>
                          <a:latin typeface="Helvetica Neue"/>
                        </a:rPr>
                        <a:t>STFMB-20200928-0105-0090_20210106_143204_002.csv</a:t>
                      </a: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3D37605A-2FD4-422B-8B44-F29C61D5E2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4800" y="3574800"/>
            <a:ext cx="4382707" cy="25560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C71D4DC-DD82-4096-B5C1-BA55013149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94800" y="6134400"/>
            <a:ext cx="4382707" cy="255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138976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5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sp>
        <p:nvSpPr>
          <p:cNvPr id="158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59" name="scsolution-logo.png" descr="scsolution-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ThingsWare-logo.png" descr="ThingsWare-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62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 fontScale="92500" lnSpcReduction="1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63" name="1. 전류 센서…"/>
          <p:cNvSpPr txBox="1"/>
          <p:nvPr/>
        </p:nvSpPr>
        <p:spPr>
          <a:xfrm>
            <a:off x="317500" y="1468429"/>
            <a:ext cx="4744889" cy="1533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lang="en-US" altLang="ko-KR"/>
              <a:t>1. </a:t>
            </a:r>
            <a:r>
              <a:rPr lang="ko-KR" altLang="en-US"/>
              <a:t>진동 센서</a:t>
            </a:r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b="1"/>
              <a:t> </a:t>
            </a:r>
            <a:r>
              <a:rPr lang="en-US" altLang="ko-KR" b="1"/>
              <a:t>1.1. </a:t>
            </a:r>
            <a:r>
              <a:rPr lang="ko-KR" altLang="en-US" b="1"/>
              <a:t>센서 종류 </a:t>
            </a:r>
            <a:r>
              <a:rPr lang="en-US" altLang="ko-KR" b="1"/>
              <a:t>: </a:t>
            </a:r>
            <a:r>
              <a:rPr lang="ko-KR" altLang="en-US" b="1"/>
              <a:t>축정렬 불량 </a:t>
            </a:r>
            <a:r>
              <a:rPr lang="en-US" altLang="ko-KR" b="1"/>
              <a:t>37kW #1-4</a:t>
            </a:r>
            <a:endParaRPr lang="ko-KR" altLang="en-US" b="1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/>
              <a:t>  </a:t>
            </a:r>
            <a:r>
              <a:rPr lang="en-US" altLang="ko-KR"/>
              <a:t>: STFMB-20200928-0105-0090</a:t>
            </a:r>
            <a:endParaRPr lang="ko-KR" altLang="en-US" b="1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/>
              <a:t> </a:t>
            </a:r>
            <a:r>
              <a:rPr lang="en-US" altLang="ko-KR"/>
              <a:t>(</a:t>
            </a:r>
            <a:r>
              <a:rPr lang="ko-KR" altLang="en-US"/>
              <a:t>시청역</a:t>
            </a:r>
            <a:r>
              <a:rPr lang="en-US" altLang="ko-KR"/>
              <a:t>, A</a:t>
            </a:r>
            <a:r>
              <a:rPr lang="ko-KR" altLang="en-US"/>
              <a:t>공조실</a:t>
            </a:r>
            <a:r>
              <a:rPr lang="en-US" altLang="ko-KR"/>
              <a:t>(</a:t>
            </a:r>
            <a:r>
              <a:rPr lang="ko-KR" altLang="en-US"/>
              <a:t>시점</a:t>
            </a:r>
            <a:r>
              <a:rPr lang="en-US" altLang="ko-KR"/>
              <a:t>) L-PAHU-02S </a:t>
            </a:r>
            <a:r>
              <a:rPr lang="ko-KR" altLang="en-US"/>
              <a:t>승강장 급기</a:t>
            </a:r>
            <a:r>
              <a:rPr lang="en-US" altLang="ko-KR"/>
              <a:t>)</a:t>
            </a:r>
            <a:endParaRPr lang="ko-KR" altLang="en-US" dirty="0"/>
          </a:p>
        </p:txBody>
      </p:sp>
      <p:graphicFrame>
        <p:nvGraphicFramePr>
          <p:cNvPr id="165" name="표"/>
          <p:cNvGraphicFramePr/>
          <p:nvPr>
            <p:extLst>
              <p:ext uri="{D42A27DB-BD31-4B8C-83A1-F6EECF244321}">
                <p14:modId xmlns:p14="http://schemas.microsoft.com/office/powerpoint/2010/main" val="1461556092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/>
                          <a:sym typeface="Helvetica Neue"/>
                        </a:rPr>
                        <a:t>수집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/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/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/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>
                          <a:latin typeface="Helvetica Neue"/>
                        </a:rPr>
                        <a:t>STFMB-20200928-0105-0090_20210106_130504_002.dat</a:t>
                      </a: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latin typeface="Helvetica Neue"/>
                          <a:sym typeface="Helvetica Neue"/>
                        </a:rPr>
                        <a:t>정상</a:t>
                      </a:r>
                      <a:r>
                        <a:rPr sz="1200" dirty="0">
                          <a:latin typeface="Helvetica Neue"/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latin typeface="Helvetica Neue"/>
                          <a:sym typeface="Helvetica Neue"/>
                        </a:rPr>
                        <a:t>동작</a:t>
                      </a:r>
                      <a:r>
                        <a:rPr sz="1200" dirty="0">
                          <a:latin typeface="Helvetica Neue"/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>
                          <a:latin typeface="Helvetica Neue"/>
                        </a:rPr>
                        <a:t>STFMB-20200928-0105-0090_20210106_130504_002.csv</a:t>
                      </a: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>
                          <a:latin typeface="Helvetica Neue"/>
                        </a:rPr>
                        <a:t>STFMB-20200928-0105-0090_20210106_143004_002.dat</a:t>
                      </a: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latin typeface="Helvetica Neue"/>
                          <a:sym typeface="Helvetica Neue"/>
                        </a:rPr>
                        <a:t>비정상</a:t>
                      </a:r>
                      <a:r>
                        <a:rPr sz="1200" dirty="0">
                          <a:latin typeface="Helvetica Neue"/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latin typeface="Helvetica Neue"/>
                          <a:sym typeface="Helvetica Neue"/>
                        </a:rPr>
                        <a:t>비동작</a:t>
                      </a:r>
                      <a:r>
                        <a:rPr sz="1200" dirty="0">
                          <a:latin typeface="Helvetica Neue"/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>
                          <a:latin typeface="Helvetica Neue"/>
                        </a:rPr>
                        <a:t>STFMB-20200928-0105-0090_20210106_143004_002.csv</a:t>
                      </a: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7EA55562-B255-489F-AF38-FB381B2152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4800" y="3574800"/>
            <a:ext cx="4382707" cy="2556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4656461-E48D-485E-8D46-6AFC373C15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94800" y="6134400"/>
            <a:ext cx="4382707" cy="255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076750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5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sp>
        <p:nvSpPr>
          <p:cNvPr id="158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59" name="scsolution-logo.png" descr="scsolution-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ThingsWare-logo.png" descr="ThingsWare-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62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 fontScale="92500" lnSpcReduction="1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63" name="1. 전류 센서…"/>
          <p:cNvSpPr txBox="1"/>
          <p:nvPr/>
        </p:nvSpPr>
        <p:spPr>
          <a:xfrm>
            <a:off x="317500" y="1468429"/>
            <a:ext cx="4744889" cy="1533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lang="en-US" altLang="ko-KR"/>
              <a:t>1. </a:t>
            </a:r>
            <a:r>
              <a:rPr lang="ko-KR" altLang="en-US"/>
              <a:t>진동 센서</a:t>
            </a:r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b="1"/>
              <a:t> </a:t>
            </a:r>
            <a:r>
              <a:rPr lang="en-US" altLang="ko-KR" b="1"/>
              <a:t>1.1. </a:t>
            </a:r>
            <a:r>
              <a:rPr lang="ko-KR" altLang="en-US" b="1"/>
              <a:t>센서 종류 </a:t>
            </a:r>
            <a:r>
              <a:rPr lang="en-US" altLang="ko-KR" b="1"/>
              <a:t>: </a:t>
            </a:r>
            <a:r>
              <a:rPr lang="ko-KR" altLang="en-US" b="1"/>
              <a:t>축정렬 불량 </a:t>
            </a:r>
            <a:r>
              <a:rPr lang="en-US" altLang="ko-KR" b="1"/>
              <a:t>37kW #1-5</a:t>
            </a:r>
            <a:endParaRPr lang="ko-KR" altLang="en-US" b="1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/>
              <a:t>  </a:t>
            </a:r>
            <a:r>
              <a:rPr lang="en-US" altLang="ko-KR"/>
              <a:t>: STFMB-20200928-0105-0090</a:t>
            </a:r>
            <a:endParaRPr lang="ko-KR" altLang="en-US" b="1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/>
              <a:t> </a:t>
            </a:r>
            <a:r>
              <a:rPr lang="en-US" altLang="ko-KR"/>
              <a:t>(</a:t>
            </a:r>
            <a:r>
              <a:rPr lang="ko-KR" altLang="en-US"/>
              <a:t>시청역</a:t>
            </a:r>
            <a:r>
              <a:rPr lang="en-US" altLang="ko-KR"/>
              <a:t>, A</a:t>
            </a:r>
            <a:r>
              <a:rPr lang="ko-KR" altLang="en-US"/>
              <a:t>공조실</a:t>
            </a:r>
            <a:r>
              <a:rPr lang="en-US" altLang="ko-KR"/>
              <a:t>(</a:t>
            </a:r>
            <a:r>
              <a:rPr lang="ko-KR" altLang="en-US"/>
              <a:t>시점</a:t>
            </a:r>
            <a:r>
              <a:rPr lang="en-US" altLang="ko-KR"/>
              <a:t>) L-PAHU-02S </a:t>
            </a:r>
            <a:r>
              <a:rPr lang="ko-KR" altLang="en-US"/>
              <a:t>승강장 급기</a:t>
            </a:r>
            <a:r>
              <a:rPr lang="en-US" altLang="ko-KR"/>
              <a:t>)</a:t>
            </a:r>
            <a:endParaRPr lang="ko-KR" altLang="en-US" dirty="0"/>
          </a:p>
        </p:txBody>
      </p:sp>
      <p:graphicFrame>
        <p:nvGraphicFramePr>
          <p:cNvPr id="165" name="표"/>
          <p:cNvGraphicFramePr/>
          <p:nvPr>
            <p:extLst>
              <p:ext uri="{D42A27DB-BD31-4B8C-83A1-F6EECF244321}">
                <p14:modId xmlns:p14="http://schemas.microsoft.com/office/powerpoint/2010/main" val="1729914154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/>
                          <a:sym typeface="Helvetica Neue"/>
                        </a:rPr>
                        <a:t>수집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/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/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/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>
                          <a:latin typeface="Helvetica Neue"/>
                        </a:rPr>
                        <a:t>STFMB-20200928-0105-0090_20210106_120804_002.dat</a:t>
                      </a: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latin typeface="Helvetica Neue"/>
                          <a:sym typeface="Helvetica Neue"/>
                        </a:rPr>
                        <a:t>정상</a:t>
                      </a:r>
                      <a:r>
                        <a:rPr sz="1200" dirty="0">
                          <a:latin typeface="Helvetica Neue"/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latin typeface="Helvetica Neue"/>
                          <a:sym typeface="Helvetica Neue"/>
                        </a:rPr>
                        <a:t>동작</a:t>
                      </a:r>
                      <a:r>
                        <a:rPr sz="1200" dirty="0">
                          <a:latin typeface="Helvetica Neue"/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>
                          <a:latin typeface="Helvetica Neue"/>
                        </a:rPr>
                        <a:t>STFMB-20200928-0105-0090_20210106_120804_002.csv</a:t>
                      </a: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>
                          <a:latin typeface="Helvetica Neue"/>
                        </a:rPr>
                        <a:t>STFMB-20200928-0105-0090_20210106_142804_002.dat</a:t>
                      </a: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latin typeface="Helvetica Neue"/>
                          <a:sym typeface="Helvetica Neue"/>
                        </a:rPr>
                        <a:t>비정상</a:t>
                      </a:r>
                      <a:r>
                        <a:rPr sz="1200" dirty="0">
                          <a:latin typeface="Helvetica Neue"/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latin typeface="Helvetica Neue"/>
                          <a:sym typeface="Helvetica Neue"/>
                        </a:rPr>
                        <a:t>비동작</a:t>
                      </a:r>
                      <a:r>
                        <a:rPr sz="1200" dirty="0">
                          <a:latin typeface="Helvetica Neue"/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>
                          <a:latin typeface="Helvetica Neue"/>
                        </a:rPr>
                        <a:t>STFMB-20200928-0105-0090_20210106_142804_002.csv</a:t>
                      </a: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7680F8D1-9238-4ED3-8054-BCE2371485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4800" y="3574800"/>
            <a:ext cx="4382707" cy="25560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7D76551-A6BE-41B5-B203-923D37EACA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94800" y="6134400"/>
            <a:ext cx="4400644" cy="255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809710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5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sp>
        <p:nvSpPr>
          <p:cNvPr id="158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59" name="scsolution-logo.png" descr="scsolution-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ThingsWare-logo.png" descr="ThingsWare-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62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 fontScale="92500" lnSpcReduction="1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63" name="1. 전류 센서…"/>
          <p:cNvSpPr txBox="1"/>
          <p:nvPr/>
        </p:nvSpPr>
        <p:spPr>
          <a:xfrm>
            <a:off x="317500" y="1468429"/>
            <a:ext cx="4744889" cy="1533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lang="en-US" altLang="ko-KR"/>
              <a:t>1. </a:t>
            </a:r>
            <a:r>
              <a:rPr lang="ko-KR" altLang="en-US"/>
              <a:t>진동 센서</a:t>
            </a:r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b="1"/>
              <a:t> </a:t>
            </a:r>
            <a:r>
              <a:rPr lang="en-US" altLang="ko-KR" b="1"/>
              <a:t>1.1. </a:t>
            </a:r>
            <a:r>
              <a:rPr lang="ko-KR" altLang="en-US" b="1"/>
              <a:t>센서 종류 </a:t>
            </a:r>
            <a:r>
              <a:rPr lang="en-US" altLang="ko-KR" b="1"/>
              <a:t>: </a:t>
            </a:r>
            <a:r>
              <a:rPr lang="ko-KR" altLang="en-US" b="1"/>
              <a:t>축정렬 불량 </a:t>
            </a:r>
            <a:r>
              <a:rPr lang="en-US" altLang="ko-KR" b="1"/>
              <a:t>37kW #1-6</a:t>
            </a:r>
            <a:endParaRPr lang="ko-KR" altLang="en-US" b="1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/>
              <a:t>  </a:t>
            </a:r>
            <a:r>
              <a:rPr lang="en-US" altLang="ko-KR"/>
              <a:t>: STFMB-20200928-0105-0090</a:t>
            </a:r>
            <a:endParaRPr lang="ko-KR" altLang="en-US" b="1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/>
              <a:t> </a:t>
            </a:r>
            <a:r>
              <a:rPr lang="en-US" altLang="ko-KR"/>
              <a:t>(</a:t>
            </a:r>
            <a:r>
              <a:rPr lang="ko-KR" altLang="en-US"/>
              <a:t>시청역</a:t>
            </a:r>
            <a:r>
              <a:rPr lang="en-US" altLang="ko-KR"/>
              <a:t>, A</a:t>
            </a:r>
            <a:r>
              <a:rPr lang="ko-KR" altLang="en-US"/>
              <a:t>공조실</a:t>
            </a:r>
            <a:r>
              <a:rPr lang="en-US" altLang="ko-KR"/>
              <a:t>(</a:t>
            </a:r>
            <a:r>
              <a:rPr lang="ko-KR" altLang="en-US"/>
              <a:t>시점</a:t>
            </a:r>
            <a:r>
              <a:rPr lang="en-US" altLang="ko-KR"/>
              <a:t>) L-PAHU-02S </a:t>
            </a:r>
            <a:r>
              <a:rPr lang="ko-KR" altLang="en-US"/>
              <a:t>승강장 급기</a:t>
            </a:r>
            <a:r>
              <a:rPr lang="en-US" altLang="ko-KR"/>
              <a:t>)</a:t>
            </a:r>
            <a:endParaRPr lang="ko-KR" altLang="en-US" dirty="0"/>
          </a:p>
        </p:txBody>
      </p:sp>
      <p:graphicFrame>
        <p:nvGraphicFramePr>
          <p:cNvPr id="165" name="표"/>
          <p:cNvGraphicFramePr/>
          <p:nvPr>
            <p:extLst>
              <p:ext uri="{D42A27DB-BD31-4B8C-83A1-F6EECF244321}">
                <p14:modId xmlns:p14="http://schemas.microsoft.com/office/powerpoint/2010/main" val="2663580094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/>
                          <a:sym typeface="Helvetica Neue"/>
                        </a:rPr>
                        <a:t>수집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/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/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/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>
                          <a:latin typeface="Helvetica Neue"/>
                        </a:rPr>
                        <a:t>STFMB-20200928-0105-0090_20210106_120604_002.dat</a:t>
                      </a: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latin typeface="Helvetica Neue"/>
                          <a:sym typeface="Helvetica Neue"/>
                        </a:rPr>
                        <a:t>정상</a:t>
                      </a:r>
                      <a:r>
                        <a:rPr sz="1200" dirty="0">
                          <a:latin typeface="Helvetica Neue"/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latin typeface="Helvetica Neue"/>
                          <a:sym typeface="Helvetica Neue"/>
                        </a:rPr>
                        <a:t>동작</a:t>
                      </a:r>
                      <a:r>
                        <a:rPr sz="1200" dirty="0">
                          <a:latin typeface="Helvetica Neue"/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>
                          <a:latin typeface="Helvetica Neue"/>
                        </a:rPr>
                        <a:t>STFMB-20200928-0105-0090_20210106_120604_002.csv</a:t>
                      </a: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>
                          <a:latin typeface="Helvetica Neue"/>
                        </a:rPr>
                        <a:t>STFMB-20200928-0105-0090_20210106_142604_002.dat</a:t>
                      </a: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latin typeface="Helvetica Neue"/>
                          <a:sym typeface="Helvetica Neue"/>
                        </a:rPr>
                        <a:t>비정상</a:t>
                      </a:r>
                      <a:r>
                        <a:rPr sz="1200" dirty="0">
                          <a:latin typeface="Helvetica Neue"/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latin typeface="Helvetica Neue"/>
                          <a:sym typeface="Helvetica Neue"/>
                        </a:rPr>
                        <a:t>비동작</a:t>
                      </a:r>
                      <a:r>
                        <a:rPr sz="1200" dirty="0">
                          <a:latin typeface="Helvetica Neue"/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>
                          <a:latin typeface="Helvetica Neue"/>
                        </a:rPr>
                        <a:t>STFMB-20200928-0105-0090_20210106_142604_002.csv</a:t>
                      </a: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A7B071E8-1B22-4B71-8301-D382801E20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4800" y="3574800"/>
            <a:ext cx="4382707" cy="25560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2AE277C-7987-493D-9270-B72F5B444C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94800" y="6134400"/>
            <a:ext cx="4382707" cy="255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899818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506</Words>
  <Application>Microsoft Office PowerPoint</Application>
  <PresentationFormat>사용자 지정</PresentationFormat>
  <Paragraphs>114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5" baseType="lpstr">
      <vt:lpstr>Apple SD 산돌고딕 Neo 옅은체</vt:lpstr>
      <vt:lpstr>Gill Sans</vt:lpstr>
      <vt:lpstr>Gill Sans Light</vt:lpstr>
      <vt:lpstr>Helvetica Neue</vt:lpstr>
      <vt:lpstr>Helvetica Neue Light</vt:lpstr>
      <vt:lpstr>Helvetica Neue Medium</vt:lpstr>
      <vt:lpstr>Helvetica Neue Thin</vt:lpstr>
      <vt:lpstr>Helvetica</vt:lpstr>
      <vt:lpstr>White</vt:lpstr>
      <vt:lpstr>대전 도시철도공사 : 모터 센서 데이터</vt:lpstr>
      <vt:lpstr>대전 도시철도공사 : 모터 센서 데이터</vt:lpstr>
      <vt:lpstr>대전 도시철도공사 : 모터 센서 데이터</vt:lpstr>
      <vt:lpstr>대전 도시철도공사 : 모터 센서 데이터</vt:lpstr>
      <vt:lpstr>대전 도시철도공사 : 모터 센서 데이터</vt:lpstr>
      <vt:lpstr>대전 도시철도공사 : 모터 센서 데이터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</dc:creator>
  <cp:lastModifiedBy>Ean</cp:lastModifiedBy>
  <cp:revision>15</cp:revision>
  <dcterms:modified xsi:type="dcterms:W3CDTF">2021-01-06T06:18:40Z</dcterms:modified>
</cp:coreProperties>
</file>