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STFMB-20200928-0105-0068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R-SF-01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4803486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STFMB-20200928-0105-0068_20201219_142304_002.dat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STFMB-20200928-0105-0068_20201219_142304_002.csv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STFMB-20200928-0105-0068_20201006_185004_001.dat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STFMB-20200928-0105-0068_20201006_185004_001.csv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7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STFMB-20200928-0105-0068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R-SF-01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9679690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STFMB-20200928-0105-0068_20201219_142204_002.dat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STFMB-20200928-0105-0068_20201219_142204_002.csv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STFMB-20200928-0105-0068_20201006_184004_001.dat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STFMB-20200928-0105-0068_20201006_184004_001.csv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7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106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STFMB-20200928-0105-0068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R-SF-01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4769109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STFMB-20200928-0105-0068_20201219_134604_002.dat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STFMB-20200928-0105-0068_20201219_134604_002.csv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STFMB-20200928-0105-0068_20201006_183004_001.dat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STFMB-20200928-0105-0068_20201006_183004_001.csv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8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106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STFMB-20200928-0105-0068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R-SF-01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0206373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STFMB-20200928-0105-0068_20201219_134504_002.dat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STFMB-20200928-0105-0068_20201219_134504_002.csv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STFMB-20200928-0105-0068_20201006_181004_001.dat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STFMB-20200928-0105-0068_20201006_181004_001.csv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P\AppData\Local\Temp\BNZ.5ff4349c20972c8\K-08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10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STFMB-20200928-0105-0068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R-SF-01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60861970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STFMB-20200928-0105-0068_20201219_120704_002.dat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STFMB-20200928-0105-0068_20201219_120704_002.csv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STFMB-20200928-0105-0068_20201006_180004_001.dat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STFMB-20200928-0105-0068_20201006_180004_001.csv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7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8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106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718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STFMB-20200928-0105-0068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R-SF-01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52241121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STFMB-20200928-0105-0068_20201219_120604_002.dat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STFMB-20200928-0105-0068_20201219_120604_002.csv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STFMB-20200928-0105-0068_20201006_175004_001.dat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STFMB-20200928-0105-0068_20201006_175004_001.csv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7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8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106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390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14</cp:revision>
  <dcterms:modified xsi:type="dcterms:W3CDTF">2021-01-06T05:34:01Z</dcterms:modified>
</cp:coreProperties>
</file>