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1282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7.5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STFMB-20200928-0105-0098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9396596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STFMB-20200928-0105-0098_20210106_165004_002.dat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STFMB-20200928-0105-0098_20210106_165004_002.csv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STFMB-20200928-0105-0098_20201227_085404_002.dat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STFMB-20200928-0105-0098_20201227_085404_002.csv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STFMB-20200928-0105-0098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73619518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STFMB-20200928-0105-0098_20201226_205404_002.dat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STFMB-20200928-0105-0098_20201226_205404_002.csv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STFMB-20200928-0105-0098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3453724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STFMB-20200928-0105-0098_20201226_104904_002.dat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STFMB-20200928-0105-0098_20201226_104904_002.csv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STFMB-20200928-0105-0098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1306574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STFMB-20200928-0105-0098_20210106_164404_002.dat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STFMB-20200928-0105-0098_20210106_164404_002.csv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STFMB-20200928-0105-0098_20201226_044104_002.dat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STFMB-20200928-0105-0098_20201226_044104_002.csv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STFMB-20200928-0105-0098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640902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STFMB-20200928-0105-0098_20210106_164204_002.dat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STFMB-20200928-0105-0098_20210106_164204_002.csv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STFMB-20200928-0105-0098_20201225_223104_002.dat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STFMB-20200928-0105-0098_20201225_223104_002.csv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7.5kW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STFMB-20200928-0105-0098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R-PAC-01S, </a:t>
            </a:r>
            <a:r>
              <a:rPr lang="ko-KR" altLang="en-US"/>
              <a:t>기능실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138104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STFMB-20200928-0105-0098_20210106_161804_002.dat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STFMB-20200928-0105-0098_20210106_161804_002.csv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STFMB-20200928-0105-0098_20201225_124304_002.dat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STFMB-20200928-0105-0098_20201225_124304_002.csv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512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15</cp:revision>
  <dcterms:modified xsi:type="dcterms:W3CDTF">2021-01-06T08:10:09Z</dcterms:modified>
</cp:coreProperties>
</file>