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라벨링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STFMB-20200928-0105-0075_20210106_144004_002.dat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STFMB-20200928-0105-0075_20210106_144004_002.csv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STFMB-20200928-0105-0075_20210106_144304_002.dat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STFMB-20200928-0105-0075_20210106_144304_002.csv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STFMB-20200928-0105-0075_20210106_121604_002.csv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STFMB-20200928-0105-0075_20210106_145004_002.dat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STFMB-20200928-0105-0075_20210106_145004_002.csv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STFMB-20200928-0105-0075_20210106_131104_002.dat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STFMB-20200928-0105-0075_20210106_131104_002.csv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STFMB-20200928-0105-0075_20210106_145304_002.dat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STFMB-20200928-0105-0075_20210106_145304_002.csv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STFMB-20200928-0105-0075_20210106_141204_002.dat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STFMB-20200928-0105-0075_20210106_141204_002.csv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STFMB-20200928-0105-0075_20210106_150104_002.dat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STFMB-20200928-0105-0075_20210106_150104_002.csv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5525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11kW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STFMB-20200928-0105-0075 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A</a:t>
            </a:r>
            <a:r>
              <a:rPr lang="ko-KR" altLang="en-US" b="1" dirty="0" smtClean="0"/>
              <a:t>공조실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), L-CAHU-01R, B1 </a:t>
            </a:r>
            <a:r>
              <a:rPr lang="ko-KR" altLang="en-US" b="1" dirty="0" smtClean="0"/>
              <a:t>대합실 환기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STFMB-20200928-0105-0075_20210106_151304_002.dat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STFMB-20200928-0105-0075_20210106_151304_002.csv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STFMB-20200928-0105-0075_20210106_150504_002.dat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STFMB-20200928-0105-0075_20210106_150504_002.csv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9</cp:revision>
  <dcterms:modified xsi:type="dcterms:W3CDTF">2021-01-06T09:55:10Z</dcterms:modified>
</cp:coreProperties>
</file>