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35"/>
  </p:normalViewPr>
  <p:slideViewPr>
    <p:cSldViewPr snapToGrid="0" snapToObjects="1">
      <p:cViewPr varScale="1">
        <p:scale>
          <a:sx n="74" d="100"/>
          <a:sy n="74" d="100"/>
        </p:scale>
        <p:origin x="-180" y="-10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E9C8EB1-AA95-554A-9ED4-77F0F0AEC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8969419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데이터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STFMB-20200928-0105-0076_20210106_152604_002.dat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STFMB-20200928-0105-0076_20210106_152604_002.csv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STFMB-20200928-0105-0076_20210106_141804_002.dat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STFMB-20200928-0105-0076_20210106_141804_002.csv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1. 전류 센서…"/>
          <p:cNvSpPr txBox="1"/>
          <p:nvPr/>
        </p:nvSpPr>
        <p:spPr>
          <a:xfrm>
            <a:off x="317500" y="1468429"/>
            <a:ext cx="513602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15kW #1-1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STFMB-20200928-0105-0076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L-CAHU-01S, B1 </a:t>
            </a:r>
            <a:r>
              <a:rPr lang="ko-KR" altLang="en-US" b="1" dirty="0" smtClean="0"/>
              <a:t>대합실 </a:t>
            </a:r>
            <a:r>
              <a:rPr lang="ko-KR" altLang="en-US" b="1" dirty="0" err="1" smtClean="0"/>
              <a:t>급기</a:t>
            </a:r>
            <a:r>
              <a:rPr lang="en-US" altLang="ko-KR" b="1" dirty="0" smtClean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3602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15kW #1-2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STFMB-20200928-0105-0076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L-CAHU-01S, B1 </a:t>
            </a:r>
            <a:r>
              <a:rPr lang="ko-KR" altLang="en-US" b="1" dirty="0" smtClean="0"/>
              <a:t>대합실 </a:t>
            </a:r>
            <a:r>
              <a:rPr lang="ko-KR" altLang="en-US" b="1" dirty="0" err="1" smtClean="0"/>
              <a:t>급기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STFMB-20200928-0105-0076_20210106_153104_002.dat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STFMB-20200928-0105-0076_20210106_153104_002.csv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STFMB-20200928-0105-0076_20210106_142304_002.dat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STFMB-20200928-0105-0076_20210106_142304_002.csv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513602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15kW #1-3</a:t>
            </a:r>
            <a:endParaRPr lang="en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STFMB-20200928-0105-0076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L-CAHU-01S, B1 </a:t>
            </a:r>
            <a:r>
              <a:rPr lang="ko-KR" altLang="en-US" b="1" dirty="0" smtClean="0"/>
              <a:t>대합실 </a:t>
            </a:r>
            <a:r>
              <a:rPr lang="ko-KR" altLang="en-US" b="1" dirty="0" err="1" smtClean="0"/>
              <a:t>급기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STFMB-20200928-0105-0076_20210106_153604_002.dat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STFMB-20200928-0105-0076_20210106_153604_002.csv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STFMB-20200928-0105-0076_20210106_142704_002.dat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STFMB-20200928-0105-0076_20210106_142704_002.csv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513602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15kW #1-4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STFMB-20200928-0105-0076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L-CAHU-01S, B1 </a:t>
            </a:r>
            <a:r>
              <a:rPr lang="ko-KR" altLang="en-US" b="1" dirty="0" smtClean="0"/>
              <a:t>대합실 </a:t>
            </a:r>
            <a:r>
              <a:rPr lang="ko-KR" altLang="en-US" b="1" dirty="0" err="1" smtClean="0"/>
              <a:t>급기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STFMB-20200928-0105-0076_20210106_154004_002.dat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STFMB-20200928-0105-0076_20210106_154004_002.csv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STFMB-20200928-0105-0076_20210106_143204_002.dat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STFMB-20200928-0105-0076_20210106_143204_002.csv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513602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15kW #1-5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STFMB-20200928-0105-0076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L-CAHU-01S, B1 </a:t>
            </a:r>
            <a:r>
              <a:rPr lang="ko-KR" altLang="en-US" b="1" dirty="0" smtClean="0"/>
              <a:t>대합실 </a:t>
            </a:r>
            <a:r>
              <a:rPr lang="ko-KR" altLang="en-US" b="1" dirty="0" err="1" smtClean="0"/>
              <a:t>급기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STFMB-20200928-0105-0076_20210106_154404_002.dat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STFMB-20200928-0105-0076_20210106_154404_002.csv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STFMB-20200928-0105-0076_20210106_143704_002.dat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STFMB-20200928-0105-0076_20210106_143704_002.csv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513602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15kW #1-6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STFMB-20200928-0105-0076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L-CAHU-01S, B1 </a:t>
            </a:r>
            <a:r>
              <a:rPr lang="ko-KR" altLang="en-US" b="1" dirty="0" smtClean="0"/>
              <a:t>대합실 </a:t>
            </a:r>
            <a:r>
              <a:rPr lang="ko-KR" altLang="en-US" b="1" dirty="0" err="1" smtClean="0"/>
              <a:t>급기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STFMB-20200928-0105-0076_20210106_155004_002.dat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STFMB-20200928-0105-0076_20210106_155004_002.csv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STFMB-20200928-0105-0076_20210106_144004_002.dat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STFMB-20200928-0105-0076_20210106_144004_002.csv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402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scsolution</cp:lastModifiedBy>
  <cp:revision>11</cp:revision>
  <dcterms:modified xsi:type="dcterms:W3CDTF">2021-01-06T09:55:35Z</dcterms:modified>
</cp:coreProperties>
</file>