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35"/>
  </p:normalViewPr>
  <p:slideViewPr>
    <p:cSldViewPr snapToGrid="0" snapToObjects="1">
      <p:cViewPr varScale="1">
        <p:scale>
          <a:sx n="83" d="100"/>
          <a:sy n="83" d="100"/>
        </p:scale>
        <p:origin x="-1380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4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147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48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51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E9C8EB1-AA95-554A-9ED4-77F0F0AEC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89694191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데이터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STFMB-20200928-0105-0077_20210106_141704_002.dat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STFMB-20200928-0105-0077_20210106_141704_002.csv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STFMB-20200928-0105-0077_20210106_041404_002.dat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STFMB-20200928-0105-0077_20210106_041404_002.csv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#1-1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시점공조실</a:t>
            </a:r>
            <a:r>
              <a:rPr lang="en-US" altLang="ko-KR" b="1" dirty="0" smtClean="0"/>
              <a:t>, L-EF-04, </a:t>
            </a:r>
            <a:r>
              <a:rPr lang="ko-KR" altLang="en-US" b="1" dirty="0" smtClean="0"/>
              <a:t>화장실 배기</a:t>
            </a:r>
            <a:r>
              <a:rPr lang="en-US" altLang="ko-KR" b="1" dirty="0" smtClean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58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59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62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63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#1-2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시점공조실</a:t>
            </a:r>
            <a:r>
              <a:rPr lang="en-US" altLang="ko-KR" b="1" dirty="0" smtClean="0"/>
              <a:t>, L-EF-04, </a:t>
            </a:r>
            <a:r>
              <a:rPr lang="ko-KR" altLang="en-US" b="1" dirty="0" smtClean="0"/>
              <a:t>화장실 배기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65" name="표"/>
          <p:cNvGraphicFramePr/>
          <p:nvPr>
            <p:extLst>
              <p:ext uri="{D42A27DB-BD31-4B8C-83A1-F6EECF244321}">
                <p14:modId xmlns:p14="http://schemas.microsoft.com/office/powerpoint/2010/main" xmlns="" val="636620196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STFMB-20200928-0105-0077_20210106_142104_002.dat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STFMB-20200928-0105-0077_20210106_142104_002.csv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STFMB-20200928-0105-0077_20210106_041804_002.dat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STFMB-20200928-0105-0077_20210106_041804_002.csv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69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70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73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74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lang="ko-KR" altLang="en-US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</a:t>
            </a:r>
            <a:r>
              <a:rPr lang="en-US" altLang="ko-KR" b="1" dirty="0"/>
              <a:t>1.1. </a:t>
            </a:r>
            <a:r>
              <a:rPr lang="ko-KR" altLang="en-US" b="1" dirty="0"/>
              <a:t>센서 종류 </a:t>
            </a:r>
            <a:r>
              <a:rPr lang="en-US" altLang="ko-KR" b="1" dirty="0"/>
              <a:t>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#1-3</a:t>
            </a:r>
            <a:endParaRPr lang="en"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시점공조실</a:t>
            </a:r>
            <a:r>
              <a:rPr lang="en-US" altLang="ko-KR" b="1" dirty="0" smtClean="0"/>
              <a:t>, L-EF-04, </a:t>
            </a:r>
            <a:r>
              <a:rPr lang="ko-KR" altLang="en-US" b="1" dirty="0" smtClean="0"/>
              <a:t>화장실 배기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972B0934-E2FA-3341-A1BD-C707A43BE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STFMB-20200928-0105-0077_20210106_142604_002.dat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STFMB-20200928-0105-0077_20210106_142604_002.csv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STFMB-20200928-0105-0077_20210106_042804_002.dat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STFMB-20200928-0105-0077_20210106_042804_002.csv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7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80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81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84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85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#1-4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시점공조실</a:t>
            </a:r>
            <a:r>
              <a:rPr lang="en-US" altLang="ko-KR" b="1" dirty="0" smtClean="0"/>
              <a:t>, L-EF-04, </a:t>
            </a:r>
            <a:r>
              <a:rPr lang="ko-KR" altLang="en-US" b="1" dirty="0" smtClean="0"/>
              <a:t>화장실 배기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38DF2748-586D-EF48-8D21-905861B9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STFMB-20200928-0105-0077_20210106_143004_002.dat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STFMB-20200928-0105-0077_20210106_143004_002.csv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STFMB-20200928-0105-0077_20210106_043904_002.dat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STFMB-20200928-0105-0077_20210106_043904_002.csv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19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91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192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195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196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#1-5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시점공조실</a:t>
            </a:r>
            <a:r>
              <a:rPr lang="en-US" altLang="ko-KR" b="1" dirty="0" smtClean="0"/>
              <a:t>, L-EF-04, </a:t>
            </a:r>
            <a:r>
              <a:rPr lang="ko-KR" altLang="en-US" b="1" dirty="0" smtClean="0"/>
              <a:t>화장실 배기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E651F436-D590-6145-89C2-A1CDE4E97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STFMB-20200928-0105-0077_20210106_143404_002.dat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STFMB-20200928-0105-0077_20210106_143404_002.csv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STFMB-20200928-0105-0077_20210106_045504_002.dat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STFMB-20200928-0105-0077_20210106_045504_002.csv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선"/>
          <p:cNvSpPr/>
          <p:nvPr/>
        </p:nvSpPr>
        <p:spPr>
          <a:xfrm>
            <a:off x="-9675" y="676188"/>
            <a:ext cx="13004802" cy="1"/>
          </a:xfrm>
          <a:prstGeom prst="line">
            <a:avLst/>
          </a:prstGeom>
          <a:ln w="25400">
            <a:solidFill>
              <a:srgbClr val="5A5F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 b="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</p:txBody>
      </p:sp>
      <p:sp>
        <p:nvSpPr>
          <p:cNvPr id="20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202" name="Copyright(C) 2015~ SC Solution Co., Ltd.…"/>
          <p:cNvSpPr txBox="1"/>
          <p:nvPr/>
        </p:nvSpPr>
        <p:spPr>
          <a:xfrm>
            <a:off x="4812103" y="8822341"/>
            <a:ext cx="338059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Copyright(C) 2015~ SC Solution Co., Ltd.</a:t>
            </a:r>
          </a:p>
          <a:p>
            <a:pPr defTabSz="457200">
              <a:defRPr sz="1400" b="0">
                <a:latin typeface="Helvetica"/>
                <a:ea typeface="Helvetica"/>
                <a:cs typeface="Helvetica"/>
                <a:sym typeface="Helvetica"/>
              </a:defRPr>
            </a:pPr>
            <a:r>
              <a:t>All Rights Reserved  </a:t>
            </a:r>
          </a:p>
        </p:txBody>
      </p:sp>
      <p:pic>
        <p:nvPicPr>
          <p:cNvPr id="203" name="scsolution-logo.png" descr="scsolution-logo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053613" y="0"/>
            <a:ext cx="1950622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ThingsWare-logo.png" descr="ThingsWare-logo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0" y="0"/>
            <a:ext cx="1162283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대전 도시철도공사 : 모터 센서 데이터"/>
          <p:cNvSpPr txBox="1">
            <a:spLocks noGrp="1"/>
          </p:cNvSpPr>
          <p:nvPr>
            <p:ph type="title"/>
          </p:nvPr>
        </p:nvSpPr>
        <p:spPr>
          <a:xfrm>
            <a:off x="-1" y="126053"/>
            <a:ext cx="13021670" cy="53340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defTabSz="233679">
              <a:defRPr sz="2880" cap="all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대전 도시철도공사 :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모터 센서 데이터</a:t>
            </a:r>
          </a:p>
        </p:txBody>
      </p:sp>
      <p:sp>
        <p:nvSpPr>
          <p:cNvPr id="206" name="1. 모터 센서 데이터"/>
          <p:cNvSpPr txBox="1"/>
          <p:nvPr/>
        </p:nvSpPr>
        <p:spPr>
          <a:xfrm>
            <a:off x="-1" y="844376"/>
            <a:ext cx="1302167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/>
          <a:p>
            <a:pPr lvl="3" indent="411480" algn="l" defTabSz="350520">
              <a:lnSpc>
                <a:spcPct val="120000"/>
              </a:lnSpc>
              <a:spcBef>
                <a:spcPts val="2700"/>
              </a:spcBef>
              <a:defRPr sz="2760">
                <a:latin typeface="Gill Sans"/>
                <a:ea typeface="Gill Sans"/>
                <a:cs typeface="Gill Sans"/>
                <a:sym typeface="Gill Sans"/>
              </a:defRPr>
            </a:pPr>
            <a:r>
              <a:t>1. 모터 센서 데이터 </a:t>
            </a:r>
          </a:p>
        </p:txBody>
      </p:sp>
      <p:sp>
        <p:nvSpPr>
          <p:cNvPr id="207" name="1. 전류 센서…"/>
          <p:cNvSpPr txBox="1"/>
          <p:nvPr/>
        </p:nvSpPr>
        <p:spPr>
          <a:xfrm>
            <a:off x="317500" y="1468429"/>
            <a:ext cx="4249561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914400">
              <a:lnSpc>
                <a:spcPct val="150000"/>
              </a:lnSpc>
              <a:defRPr sz="1600"/>
            </a:pPr>
            <a:r>
              <a:rPr dirty="0"/>
              <a:t>1</a:t>
            </a:r>
            <a:r>
              <a:rPr/>
              <a:t>. </a:t>
            </a:r>
            <a:r>
              <a:rPr lang="ko-KR" altLang="en-US" dirty="0" smtClean="0"/>
              <a:t>진동</a:t>
            </a:r>
            <a:r>
              <a:rPr smtClean="0"/>
              <a:t> </a:t>
            </a:r>
            <a:r>
              <a:rPr dirty="0" err="1"/>
              <a:t>센서</a:t>
            </a:r>
            <a:endParaRPr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b="1" dirty="0"/>
              <a:t> 1.1. </a:t>
            </a:r>
            <a:r>
              <a:rPr b="1" dirty="0" err="1"/>
              <a:t>센서</a:t>
            </a:r>
            <a:r>
              <a:rPr b="1" dirty="0"/>
              <a:t> </a:t>
            </a:r>
            <a:r>
              <a:rPr b="1" dirty="0" err="1"/>
              <a:t>종류</a:t>
            </a:r>
            <a:r>
              <a:rPr b="1" dirty="0"/>
              <a:t> : </a:t>
            </a:r>
            <a:r>
              <a:rPr lang="ko-KR" altLang="en-US" b="1" dirty="0" smtClean="0"/>
              <a:t>회전체불평형 </a:t>
            </a:r>
            <a:r>
              <a:rPr lang="en-US" altLang="ko-KR" b="1" dirty="0" smtClean="0"/>
              <a:t>2.2kW #1-6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en" dirty="0"/>
              <a:t>  : </a:t>
            </a:r>
            <a:r>
              <a:rPr lang="en-US" dirty="0" smtClean="0"/>
              <a:t>STFMB-20200928-0105-0077</a:t>
            </a:r>
            <a:endParaRPr b="1" dirty="0"/>
          </a:p>
          <a:p>
            <a:pPr algn="l" defTabSz="914400">
              <a:lnSpc>
                <a:spcPct val="150000"/>
              </a:lnSpc>
              <a:defRPr sz="1600" b="0"/>
            </a:pPr>
            <a:r>
              <a:rPr lang="ko-KR" altLang="en-US" b="1" dirty="0"/>
              <a:t> 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대전역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시점공조실</a:t>
            </a:r>
            <a:r>
              <a:rPr lang="en-US" altLang="ko-KR" b="1" dirty="0" smtClean="0"/>
              <a:t>, L-EF-04, </a:t>
            </a:r>
            <a:r>
              <a:rPr lang="ko-KR" altLang="en-US" b="1" dirty="0" smtClean="0"/>
              <a:t>화장실 배기</a:t>
            </a:r>
            <a:r>
              <a:rPr lang="en-US" altLang="ko-KR" b="1" dirty="0" smtClean="0"/>
              <a:t>)</a:t>
            </a:r>
            <a:endParaRPr dirty="0"/>
          </a:p>
        </p:txBody>
      </p:sp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xmlns="" id="{8E226BE1-8BE4-5A41-B388-E80977DED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44492172"/>
              </p:ext>
            </p:extLst>
          </p:nvPr>
        </p:nvGraphicFramePr>
        <p:xfrm>
          <a:off x="714607" y="3118144"/>
          <a:ext cx="11550091" cy="5572738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2561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561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6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04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 dirty="0" err="1">
                          <a:sym typeface="Helvetica Neue"/>
                        </a:rPr>
                        <a:t>수집</a:t>
                      </a:r>
                      <a:endParaRPr sz="1400" b="1" dirty="0"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정제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라벨링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400" b="1">
                          <a:sym typeface="Helvetica Neue"/>
                        </a:rPr>
                        <a:t>데이터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STFMB-20200928-0105-0077_20210106_143804_002.dat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STFMB-20200928-0105-0077_20210106_143804_002.csv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11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STFMB-20200928-0105-0077_20210106_050104_002.dat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200" dirty="0" err="1">
                          <a:sym typeface="Helvetica Neue"/>
                        </a:rPr>
                        <a:t>비정상</a:t>
                      </a:r>
                      <a:r>
                        <a:rPr sz="1200" dirty="0">
                          <a:sym typeface="Helvetica Neue"/>
                        </a:rPr>
                        <a:t>
(</a:t>
                      </a:r>
                      <a:r>
                        <a:rPr sz="1200" dirty="0" err="1">
                          <a:sym typeface="Helvetica Neue"/>
                        </a:rPr>
                        <a:t>비동작</a:t>
                      </a:r>
                      <a:r>
                        <a:rPr sz="1200" dirty="0">
                          <a:sym typeface="Helvetica Neue"/>
                        </a:rPr>
                        <a:t>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333333"/>
                          </a:solidFill>
                          <a:latin typeface="맑은고딕"/>
                        </a:rPr>
                        <a:t>STFMB-20200928-0105-0077_20210106_050104_002.csv</a:t>
                      </a:r>
                      <a:endParaRPr lang="en-US" sz="1200" b="1" u="none" strike="noStrike" dirty="0">
                        <a:solidFill>
                          <a:srgbClr val="333333"/>
                        </a:solidFill>
                        <a:latin typeface="맑은고딕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378</Words>
  <Application>Microsoft Office PowerPoint</Application>
  <PresentationFormat>사용자 지정</PresentationFormat>
  <Paragraphs>114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White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  <vt:lpstr>대전 도시철도공사 : 모터 센서 데이터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scsolution</cp:lastModifiedBy>
  <cp:revision>9</cp:revision>
  <dcterms:modified xsi:type="dcterms:W3CDTF">2021-01-06T10:12:02Z</dcterms:modified>
</cp:coreProperties>
</file>