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35"/>
  </p:normalViewPr>
  <p:slideViewPr>
    <p:cSldViewPr snapToGrid="0" snapToObjects="1">
      <p:cViewPr varScale="1">
        <p:scale>
          <a:sx n="74" d="100"/>
          <a:sy n="74" d="100"/>
        </p:scale>
        <p:origin x="-180" y="-10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4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  <p:sp>
        <p:nvSpPr>
          <p:cNvPr id="147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48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51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graphicFrame>
        <p:nvGraphicFramePr>
          <p:cNvPr id="12" name="표">
            <a:extLst>
              <a:ext uri="{FF2B5EF4-FFF2-40B4-BE49-F238E27FC236}">
                <a16:creationId xmlns="" xmlns:a16="http://schemas.microsoft.com/office/drawing/2014/main" id="{9E9C8EB1-AA95-554A-9ED4-77F0F0AEC63F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1689694191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데이터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STFMB-20200928-0105-0073_20210106_091204_002.dat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STFMB-20200928-0105-0073_20210106_091204_002.csv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STFMB-20200928-0105-0073_20201128_175304_002.dat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STFMB-20200928-0105-0073_20201128_175304_002.csv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 descr="C:\Users\scsolution27\Desktop\칼무리\STFMB-20200928-0105-0073_20210106_091204_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812" y="3650882"/>
            <a:ext cx="4325886" cy="2520000"/>
          </a:xfrm>
          <a:prstGeom prst="rect">
            <a:avLst/>
          </a:prstGeom>
          <a:noFill/>
        </p:spPr>
      </p:pic>
      <p:pic>
        <p:nvPicPr>
          <p:cNvPr id="1027" name="Picture 3" descr="C:\Users\scsolution27\Desktop\칼무리\STFMB-20200928-0105-0073_20201008_131804_0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812" y="6170882"/>
            <a:ext cx="4325886" cy="2520000"/>
          </a:xfrm>
          <a:prstGeom prst="rect">
            <a:avLst/>
          </a:prstGeom>
          <a:noFill/>
        </p:spPr>
      </p:pic>
      <p:sp>
        <p:nvSpPr>
          <p:cNvPr id="14" name="1. 전류 센서…"/>
          <p:cNvSpPr txBox="1"/>
          <p:nvPr/>
        </p:nvSpPr>
        <p:spPr>
          <a:xfrm>
            <a:off x="317500" y="1468429"/>
            <a:ext cx="513602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22kW #1-1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STFMB-20200928-0105-0073 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대전역</a:t>
            </a:r>
            <a:r>
              <a:rPr lang="en-US" altLang="ko-KR" b="1" dirty="0" smtClean="0"/>
              <a:t>, A</a:t>
            </a:r>
            <a:r>
              <a:rPr lang="ko-KR" altLang="en-US" b="1" dirty="0" smtClean="0"/>
              <a:t>공조실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좌</a:t>
            </a:r>
            <a:r>
              <a:rPr lang="en-US" altLang="ko-KR" b="1" dirty="0" smtClean="0"/>
              <a:t>), L-CAHU-02S, B3 </a:t>
            </a:r>
            <a:r>
              <a:rPr lang="ko-KR" altLang="en-US" b="1" dirty="0" smtClean="0"/>
              <a:t>대합실 </a:t>
            </a:r>
            <a:r>
              <a:rPr lang="ko-KR" altLang="en-US" b="1" dirty="0" err="1" smtClean="0"/>
              <a:t>급기</a:t>
            </a:r>
            <a:r>
              <a:rPr lang="en-US" altLang="ko-KR" b="1" dirty="0" smtClean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3602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22kW #1-2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STFMB-20200928-0105-0073 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대전역</a:t>
            </a:r>
            <a:r>
              <a:rPr lang="en-US" altLang="ko-KR" b="1" dirty="0" smtClean="0"/>
              <a:t>, A</a:t>
            </a:r>
            <a:r>
              <a:rPr lang="ko-KR" altLang="en-US" b="1" dirty="0" smtClean="0"/>
              <a:t>공조실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좌</a:t>
            </a:r>
            <a:r>
              <a:rPr lang="en-US" altLang="ko-KR" b="1" dirty="0" smtClean="0"/>
              <a:t>), L-CAHU-02S, B3 </a:t>
            </a:r>
            <a:r>
              <a:rPr lang="ko-KR" altLang="en-US" b="1" dirty="0" smtClean="0"/>
              <a:t>대합실 </a:t>
            </a:r>
            <a:r>
              <a:rPr lang="ko-KR" altLang="en-US" b="1" dirty="0" err="1" smtClean="0"/>
              <a:t>급기</a:t>
            </a:r>
            <a:r>
              <a:rPr lang="en-US" altLang="ko-KR" b="1" dirty="0" smtClean="0"/>
              <a:t>)</a:t>
            </a:r>
            <a:endParaRPr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="" xmlns:p14="http://schemas.microsoft.com/office/powerpoint/2010/main" val="63662019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STFMB-20200928-0105-0073_20210106_091104_002.dat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STFMB-20200928-0105-0073_20210106_091104_002.csv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STFMB-20200928-0105-0073_20201008_132004_002.dat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STFMB-20200928-0105-0073_20201008_132004_002.csv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" name="Picture 2" descr="C:\Users\scsolution27\Desktop\칼무리\STFMB-20200928-0105-0073_20210106_091104_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812" y="3650882"/>
            <a:ext cx="4325886" cy="2520000"/>
          </a:xfrm>
          <a:prstGeom prst="rect">
            <a:avLst/>
          </a:prstGeom>
          <a:noFill/>
        </p:spPr>
      </p:pic>
      <p:pic>
        <p:nvPicPr>
          <p:cNvPr id="2051" name="Picture 3" descr="C:\Users\scsolution27\Desktop\칼무리\STFMB-20200928-0105-0073_20201008_132004_0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812" y="6170882"/>
            <a:ext cx="4325886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sp>
        <p:nvSpPr>
          <p:cNvPr id="169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70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73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74" name="1. 전류 센서…"/>
          <p:cNvSpPr txBox="1"/>
          <p:nvPr/>
        </p:nvSpPr>
        <p:spPr>
          <a:xfrm>
            <a:off x="317500" y="1468429"/>
            <a:ext cx="513602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rPr dirty="0" err="1"/>
              <a:t>센서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</a:t>
            </a:r>
            <a:r>
              <a:rPr lang="en-US" altLang="ko-KR" b="1" dirty="0"/>
              <a:t>1.1. </a:t>
            </a:r>
            <a:r>
              <a:rPr lang="ko-KR" altLang="en-US" b="1" dirty="0"/>
              <a:t>센서 종류 </a:t>
            </a:r>
            <a:r>
              <a:rPr lang="en-US" altLang="ko-KR" b="1" dirty="0"/>
              <a:t>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22kW #1-3</a:t>
            </a:r>
            <a:endParaRPr lang="en"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STFMB-20200928-0105-0073 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대전역</a:t>
            </a:r>
            <a:r>
              <a:rPr lang="en-US" altLang="ko-KR" b="1" dirty="0" smtClean="0"/>
              <a:t>, A</a:t>
            </a:r>
            <a:r>
              <a:rPr lang="ko-KR" altLang="en-US" b="1" dirty="0" smtClean="0"/>
              <a:t>공조실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좌</a:t>
            </a:r>
            <a:r>
              <a:rPr lang="en-US" altLang="ko-KR" b="1" dirty="0" smtClean="0"/>
              <a:t>), L-CAHU-02S, B3 </a:t>
            </a:r>
            <a:r>
              <a:rPr lang="ko-KR" altLang="en-US" b="1" dirty="0" smtClean="0"/>
              <a:t>대합실 </a:t>
            </a:r>
            <a:r>
              <a:rPr lang="ko-KR" altLang="en-US" b="1" dirty="0" err="1" smtClean="0"/>
              <a:t>급기</a:t>
            </a:r>
            <a:r>
              <a:rPr lang="en-US" altLang="ko-KR" b="1" dirty="0" smtClean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="" xmlns:a16="http://schemas.microsoft.com/office/drawing/2014/main" id="{972B0934-E2FA-3341-A1BD-C707A43BE9E3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STFMB-20200928-0105-0073_20210106_091504_002.dat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STFMB-20200928-0105-0073_20210106_091504_002.csv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STFMB-20200928-0105-0073_20201008_132204_002.dat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STFMB-20200928-0105-0073_20201008_132204_002.csv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4" name="Picture 2" descr="C:\Users\scsolution27\Desktop\칼무리\STFMB-20200928-0105-0073_20210106_091504_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812" y="3650882"/>
            <a:ext cx="4325886" cy="2520000"/>
          </a:xfrm>
          <a:prstGeom prst="rect">
            <a:avLst/>
          </a:prstGeom>
          <a:noFill/>
        </p:spPr>
      </p:pic>
      <p:pic>
        <p:nvPicPr>
          <p:cNvPr id="3075" name="Picture 3" descr="C:\Users\scsolution27\Desktop\칼무리\STFMB-20200928-0105-0073_20201008_132204_0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812" y="6170882"/>
            <a:ext cx="4325886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7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180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81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84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85" name="1. 전류 센서…"/>
          <p:cNvSpPr txBox="1"/>
          <p:nvPr/>
        </p:nvSpPr>
        <p:spPr>
          <a:xfrm>
            <a:off x="317500" y="1468429"/>
            <a:ext cx="513602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22kW #1-4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STFMB-20200928-0105-0073 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대전역</a:t>
            </a:r>
            <a:r>
              <a:rPr lang="en-US" altLang="ko-KR" b="1" dirty="0" smtClean="0"/>
              <a:t>, A</a:t>
            </a:r>
            <a:r>
              <a:rPr lang="ko-KR" altLang="en-US" b="1" dirty="0" smtClean="0"/>
              <a:t>공조실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좌</a:t>
            </a:r>
            <a:r>
              <a:rPr lang="en-US" altLang="ko-KR" b="1" dirty="0" smtClean="0"/>
              <a:t>), L-CAHU-02S, B3 </a:t>
            </a:r>
            <a:r>
              <a:rPr lang="ko-KR" altLang="en-US" b="1" dirty="0" smtClean="0"/>
              <a:t>대합실 </a:t>
            </a:r>
            <a:r>
              <a:rPr lang="ko-KR" altLang="en-US" b="1" dirty="0" err="1" smtClean="0"/>
              <a:t>급기</a:t>
            </a:r>
            <a:r>
              <a:rPr lang="en-US" altLang="ko-KR" b="1" dirty="0" smtClean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="" xmlns:a16="http://schemas.microsoft.com/office/drawing/2014/main" id="{38DF2748-586D-EF48-8D21-905861B91E0F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STFMB-20200928-0105-0073_20210106_091404_002.dat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STFMB-20200928-0105-0073_20210106_091404_002.csv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STFMB-20200928-0105-0073_20201008_132404_002.dat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STFMB-20200928-0105-0073_20201008_132404_002.csv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098" name="Picture 2" descr="C:\Users\scsolution27\Desktop\칼무리\STFMB-20200928-0105-0073_20210106_091404_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812" y="3650882"/>
            <a:ext cx="4325886" cy="2520000"/>
          </a:xfrm>
          <a:prstGeom prst="rect">
            <a:avLst/>
          </a:prstGeom>
          <a:noFill/>
        </p:spPr>
      </p:pic>
      <p:pic>
        <p:nvPicPr>
          <p:cNvPr id="4099" name="Picture 3" descr="C:\Users\scsolution27\Desktop\칼무리\STFMB-20200928-0105-0073_20201008_132404_0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812" y="6170882"/>
            <a:ext cx="4325886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9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sp>
        <p:nvSpPr>
          <p:cNvPr id="191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92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95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96" name="1. 전류 센서…"/>
          <p:cNvSpPr txBox="1"/>
          <p:nvPr/>
        </p:nvSpPr>
        <p:spPr>
          <a:xfrm>
            <a:off x="317500" y="1468429"/>
            <a:ext cx="513602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22kW #1-5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STFMB-20200928-0105-0073 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대전역</a:t>
            </a:r>
            <a:r>
              <a:rPr lang="en-US" altLang="ko-KR" b="1" dirty="0" smtClean="0"/>
              <a:t>, A</a:t>
            </a:r>
            <a:r>
              <a:rPr lang="ko-KR" altLang="en-US" b="1" dirty="0" smtClean="0"/>
              <a:t>공조실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좌</a:t>
            </a:r>
            <a:r>
              <a:rPr lang="en-US" altLang="ko-KR" b="1" dirty="0" smtClean="0"/>
              <a:t>), L-CAHU-02S, B3 </a:t>
            </a:r>
            <a:r>
              <a:rPr lang="ko-KR" altLang="en-US" b="1" dirty="0" smtClean="0"/>
              <a:t>대합실 </a:t>
            </a:r>
            <a:r>
              <a:rPr lang="ko-KR" altLang="en-US" b="1" dirty="0" err="1" smtClean="0"/>
              <a:t>급기</a:t>
            </a:r>
            <a:r>
              <a:rPr lang="en-US" altLang="ko-KR" b="1" dirty="0" smtClean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="" xmlns:a16="http://schemas.microsoft.com/office/drawing/2014/main" id="{E651F436-D590-6145-89C2-A1CDE4E97C23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STFMB-20200928-0105-0073_20201128_175204_002.dat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STFMB-20200928-0105-0073_20201128_175204_002.csv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STFMB-20200928-0105-0073_20201008_132604_002.dat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STFMB-20200928-0105-0073_20201008_132604_002.csv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122" name="Picture 2" descr="C:\Users\scsolution27\Desktop\칼무리\STFMB-20200928-0105-0073_20201128_175204_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812" y="3650882"/>
            <a:ext cx="4325886" cy="2520000"/>
          </a:xfrm>
          <a:prstGeom prst="rect">
            <a:avLst/>
          </a:prstGeom>
          <a:noFill/>
        </p:spPr>
      </p:pic>
      <p:pic>
        <p:nvPicPr>
          <p:cNvPr id="5123" name="Picture 3" descr="C:\Users\scsolution27\Desktop\칼무리\STFMB-20200928-0105-0073_20201008_132604_0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812" y="6170882"/>
            <a:ext cx="4325886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20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202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203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206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207" name="1. 전류 센서…"/>
          <p:cNvSpPr txBox="1"/>
          <p:nvPr/>
        </p:nvSpPr>
        <p:spPr>
          <a:xfrm>
            <a:off x="317500" y="1468429"/>
            <a:ext cx="513602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22kW #1-6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STFMB-20200928-0105-0073 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대전역</a:t>
            </a:r>
            <a:r>
              <a:rPr lang="en-US" altLang="ko-KR" b="1" dirty="0" smtClean="0"/>
              <a:t>, A</a:t>
            </a:r>
            <a:r>
              <a:rPr lang="ko-KR" altLang="en-US" b="1" dirty="0" smtClean="0"/>
              <a:t>공조실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좌</a:t>
            </a:r>
            <a:r>
              <a:rPr lang="en-US" altLang="ko-KR" b="1" dirty="0" smtClean="0"/>
              <a:t>), L-CAHU-02S, B3 </a:t>
            </a:r>
            <a:r>
              <a:rPr lang="ko-KR" altLang="en-US" b="1" dirty="0" smtClean="0"/>
              <a:t>대합실 </a:t>
            </a:r>
            <a:r>
              <a:rPr lang="ko-KR" altLang="en-US" b="1" dirty="0" err="1" smtClean="0"/>
              <a:t>급기</a:t>
            </a:r>
            <a:r>
              <a:rPr lang="en-US" altLang="ko-KR" b="1" dirty="0" smtClean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="" xmlns:a16="http://schemas.microsoft.com/office/drawing/2014/main" id="{8E226BE1-8BE4-5A41-B388-E80977DEDFB9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STFMB-20200928-0105-0073_20201128_175304_002.dat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STFMB-20200928-0105-0073_20201128_175304_002.csv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STFMB-20200928-0105-0073_20201008_132804_002.dat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STFMB-20200928-0105-0073_20201008_132804_002.csv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46" name="Picture 2" descr="C:\Users\scsolution27\Desktop\칼무리\STFMB-20200928-0105-0073_20201128_175304_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812" y="3650882"/>
            <a:ext cx="4325886" cy="2520000"/>
          </a:xfrm>
          <a:prstGeom prst="rect">
            <a:avLst/>
          </a:prstGeom>
          <a:noFill/>
        </p:spPr>
      </p:pic>
      <p:pic>
        <p:nvPicPr>
          <p:cNvPr id="6147" name="Picture 3" descr="C:\Users\scsolution27\Desktop\칼무리\STFMB-20200928-0105-0073_20201008_132804_0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812" y="6170882"/>
            <a:ext cx="4325886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402</Words>
  <Application>Microsoft Office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scsolution</cp:lastModifiedBy>
  <cp:revision>10</cp:revision>
  <dcterms:modified xsi:type="dcterms:W3CDTF">2021-01-06T09:56:01Z</dcterms:modified>
</cp:coreProperties>
</file>