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4" d="100"/>
          <a:sy n="74" d="100"/>
        </p:scale>
        <p:origin x="-180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5.5kW </a:t>
            </a:r>
            <a:r>
              <a:rPr b="1" dirty="0" smtClean="0"/>
              <a:t>#1-</a:t>
            </a:r>
            <a:r>
              <a:rPr lang="en-US" b="1" dirty="0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STFMB-20200928-0105-0066 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en-US" altLang="ko-KR" dirty="0" smtClean="0"/>
              <a:t>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R-CAHU-01R, B1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153000235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STFMB-20200928-0105-0066_20210106_130604_002.dat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STFMB-20200928-0105-0066_20210106_130604_002.csv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STFMB-20200928-0105-0066_20210106_134404_002.dat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STFMB-20200928-0105-0066_20210106_134404_002.csv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4349c20972c8\K-04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4349c20972c8\K-05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5.5kW </a:t>
            </a:r>
            <a:r>
              <a:rPr b="1" dirty="0" smtClean="0"/>
              <a:t>#1-</a:t>
            </a:r>
            <a:r>
              <a:rPr lang="en-US" b="1" dirty="0" smtClean="0"/>
              <a:t>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STFMB-20200928-0105-0066 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en-US" altLang="ko-KR" dirty="0" smtClean="0"/>
              <a:t>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R-CAHU-01R, B1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368361612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STFMB-20200928-0105-0066_20210106_130404_002.dat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STFMB-20200928-0105-0066_20210106_130404_002.csv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STFMB-20200928-0105-0066_20210106_134204_002.dat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STFMB-20200928-0105-0066_20210106_134204_002.csv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4349c20972c8\K-0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4349c20972c8\K-0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47709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5.5kW </a:t>
            </a:r>
            <a:r>
              <a:rPr b="1" dirty="0" smtClean="0"/>
              <a:t>#1-</a:t>
            </a:r>
            <a:r>
              <a:rPr lang="en-US" b="1" dirty="0" smtClean="0"/>
              <a:t>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STFMB-20200928-0105-0066 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en-US" altLang="ko-KR" dirty="0" smtClean="0"/>
              <a:t>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R-CAHU-01R, B1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123479177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STFMB-20200928-0105-0066_20210106_130304_002.dat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STFMB-20200928-0105-0066_20210106_130304_002.csv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STFMB-20200928-0105-0066_20210106_134004_002.dat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STFMB-20200928-0105-0066_20210106_134004_002.csv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4349c20972c8\K-05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4349c20972c8\K-05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47709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5.5kW </a:t>
            </a:r>
            <a:r>
              <a:rPr b="1" dirty="0" smtClean="0"/>
              <a:t>#1-</a:t>
            </a:r>
            <a:r>
              <a:rPr lang="en-US" b="1" dirty="0" smtClean="0"/>
              <a:t>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STFMB-20200928-0105-0066 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en-US" altLang="ko-KR" dirty="0" smtClean="0"/>
              <a:t>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R-CAHU-01R, B1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19635908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STFMB-20200928-0105-0066_20210106_120704_002.dat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STFMB-20200928-0105-0066_20210106_120704_002.csv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STFMB-20200928-0105-0066_20210106_133804_002.dat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STFMB-20200928-0105-0066_20210106_133804_002.csv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4349c20972c8\K-05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4349c20972c8\K-05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47709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5.5kW </a:t>
            </a:r>
            <a:r>
              <a:rPr b="1" dirty="0" smtClean="0"/>
              <a:t>#1-</a:t>
            </a:r>
            <a:r>
              <a:rPr lang="en-US" b="1" dirty="0" smtClean="0"/>
              <a:t>5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STFMB-20200928-0105-0066 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en-US" altLang="ko-KR" dirty="0" smtClean="0"/>
              <a:t>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R-CAHU-01R, B1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366719354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STFMB-20200928-0105-0066_20210106_120404_002.dat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STFMB-20200928-0105-0066_20210106_120404_002.csv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STFMB-20200928-0105-0066_20210106_133604_002.dat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STFMB-20200928-0105-0066_20210106_133604_002.csv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4349c20972c8\K-05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4349c20972c8\K-05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47709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5.5kW </a:t>
            </a:r>
            <a:r>
              <a:rPr b="1" dirty="0" smtClean="0"/>
              <a:t>#1-</a:t>
            </a:r>
            <a:r>
              <a:rPr lang="en-US" b="1" dirty="0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b="0" dirty="0"/>
              <a:t>STFMB-20200928-0105-0066 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en-US" altLang="ko-KR" dirty="0" smtClean="0"/>
              <a:t>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R-CAHU-01R, B1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318871818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STFMB-20200928-0105-0066_20210106_120204_002.dat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STFMB-20200928-0105-0066_20210106_120204_002.csv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STFMB-20200928-0105-0066_20210106_133404_002.dat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STFMB-20200928-0105-0066_20210106_133404_002.csv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4349c20972c8\K-05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AppData\Local\Temp\BNZ.5ff4349c20972c8\K-0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47709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408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scsolution</cp:lastModifiedBy>
  <cp:revision>14</cp:revision>
  <dcterms:modified xsi:type="dcterms:W3CDTF">2021-01-06T09:58:18Z</dcterms:modified>
</cp:coreProperties>
</file>