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3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4" d="100"/>
          <a:sy n="74" d="100"/>
        </p:scale>
        <p:origin x="-18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</a:t>
            </a:r>
            <a:r>
              <a:rPr lang="en-US" altLang="ko-KR" b="1" dirty="0" smtClean="0"/>
              <a:t>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STFMB-20200928-0105-0062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3" name="표">
            <a:extLst>
              <a:ext uri="{FF2B5EF4-FFF2-40B4-BE49-F238E27FC236}">
                <a16:creationId xmlns="" xmlns:a16="http://schemas.microsoft.com/office/drawing/2014/main" id="{FB2040CD-FD50-0A42-96DE-48065F72CCC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1922343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  <a:endParaRPr sz="14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  <a:endParaRPr sz="14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Times Roman"/>
                        </a:rPr>
                        <a:t>STFMB-20200928-0105-0062_20210105_140104_002.dat</a:t>
                      </a:r>
                      <a:endParaRPr lang="en-US" altLang="ko-KR" sz="1200" dirty="0" smtClean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Times Roman"/>
                        </a:rPr>
                        <a:t>STFMB-20200928-0105-0062_20210105_140104_002.csv</a:t>
                      </a:r>
                      <a:endParaRPr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STFMB-20200928-0105-0062_20210105_142104_002.dat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STFMB-20200928-0105-0062_20210105_142104_002.csv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2" descr="C:\Users\scsolution27\Desktop\칼무리\STFMB-20200928-0105-0062_20210105_140104_002.png">
            <a:extLst>
              <a:ext uri="{FF2B5EF4-FFF2-40B4-BE49-F238E27FC236}">
                <a16:creationId xmlns="" xmlns:a16="http://schemas.microsoft.com/office/drawing/2014/main" id="{1BF3F6BB-90CA-694F-B110-DAAC26A8C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597788"/>
            <a:ext cx="4325886" cy="2520000"/>
          </a:xfrm>
          <a:prstGeom prst="rect">
            <a:avLst/>
          </a:prstGeom>
          <a:noFill/>
        </p:spPr>
      </p:pic>
      <p:pic>
        <p:nvPicPr>
          <p:cNvPr id="15" name="Picture 3" descr="C:\Users\scsolution27\Desktop\칼무리\STFMB-20200928-0105-0062_20210105_142104_002.png">
            <a:extLst>
              <a:ext uri="{FF2B5EF4-FFF2-40B4-BE49-F238E27FC236}">
                <a16:creationId xmlns="" xmlns:a16="http://schemas.microsoft.com/office/drawing/2014/main" id="{88821D17-433E-774D-B0F3-D7D2DAF9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6506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</a:t>
            </a:r>
            <a:r>
              <a:rPr lang="en-US" altLang="ko-KR" b="1" dirty="0" smtClean="0"/>
              <a:t>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STFMB-20200928-0105-0062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="" xmlns:p14="http://schemas.microsoft.com/office/powerpoint/2010/main" val="256874640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  <a:endParaRPr sz="14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STFMB-20200928-0105-0062_20210105_140204_002.dat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STFMB-20200928-0105-0062_20210105_140204_002.csv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STFMB-20200928-0105-0062_20210105_142404_002.dat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STFMB-20200928-0105-0062_20210105_142404_002.csv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STFMB-20200928-0105-0062_20210105_1402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01062"/>
            <a:ext cx="4325886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STFMB-20200928-0105-0062_20210105_1424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318356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</a:t>
            </a:r>
            <a:r>
              <a:rPr lang="en-US" altLang="ko-KR" b="1" dirty="0" smtClean="0"/>
              <a:t>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STFMB-20200928-0105-0062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41914855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  <a:endParaRPr sz="14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STFMB-20200928-0105-0062_20210105_140504_002.dat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STFMB-20200928-0105-0062_20210105_140504_002.csv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STFMB-20200928-0105-0062_20210105_142804_002.dat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STFMB-20200928-0105-0062_20210105_142804_002.csv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STFMB-20200928-0105-0062_20210105_1405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1" y="3594971"/>
            <a:ext cx="4325887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STFMB-20200928-0105-0062_20210105_1428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1" y="6170882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</a:t>
            </a:r>
            <a:r>
              <a:rPr lang="en-US" altLang="ko-KR" b="1" dirty="0" smtClean="0"/>
              <a:t>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STFMB-20200928-0105-0062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91020155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  <a:endParaRPr sz="14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STFMB-20200928-0105-0062_20210105_140604_002.dat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STFMB-20200928-0105-0062_20210105_140604_002.csv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STFMB-20200928-0105-0062_20210105_143104_002.dat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STFMB-20200928-0105-0062_20210105_143104_002.csv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STFMB-20200928-0105-0062_20210105_1406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592782"/>
            <a:ext cx="4325886" cy="2520000"/>
          </a:xfrm>
          <a:prstGeom prst="rect">
            <a:avLst/>
          </a:prstGeom>
          <a:noFill/>
        </p:spPr>
      </p:pic>
      <p:pic>
        <p:nvPicPr>
          <p:cNvPr id="4100" name="Picture 4" descr="C:\Users\scsolution27\Desktop\칼무리\STFMB-20200928-0105-0062_20210105_1431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</a:t>
            </a:r>
            <a:r>
              <a:rPr lang="en-US" altLang="ko-KR" b="1" dirty="0" smtClean="0"/>
              <a:t>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STFMB-20200928-0105-0062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8117213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  <a:endParaRPr sz="14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STFMB-20200928-0105-0062_20210105_140604_002.dat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STFMB-20200928-0105-0062_20210105_140604_002.csv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STFMB-20200928-0105-0062_20210105_143504_002.dat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STFMB-20200928-0105-0062_20210105_143504_002.csv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STFMB-20200928-0105-0062_20210105_1410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799" y="3591239"/>
            <a:ext cx="4325886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STFMB-20200928-0105-0062_20210105_1435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799" y="6171953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</a:t>
            </a:r>
            <a:r>
              <a:rPr lang="en-US" altLang="ko-KR" b="1" dirty="0" smtClean="0"/>
              <a:t>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STFMB-20200928-0105-0062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27960816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  <a:endParaRPr sz="14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STFMB-20200928-0105-0062_20210105_141104_002.dat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STFMB-20200928-0105-0062_20210105_141104_002.csv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STFMB-20200928-0105-0062_20210105_144204_002.dat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STFMB-20200928-0105-0062_20210105_144204_002.csv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STFMB-20200928-0105-0062_20210105_1411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596681"/>
            <a:ext cx="4325886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STFMB-20200928-0105-0062_20210105_1442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396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17</cp:revision>
  <dcterms:modified xsi:type="dcterms:W3CDTF">2021-01-06T09:56:24Z</dcterms:modified>
</cp:coreProperties>
</file>