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STFMB-20200928-0105-0072_20201227_033704_002.dat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STFMB-20200928-0105-0072_20201227_033704_002.csv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STFMB-20200928-0105-0072_20201230_2013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STFMB-20200928-0105-0072_20201227_0337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  <p:sp>
        <p:nvSpPr>
          <p:cNvPr id="14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7.5kW #</a:t>
            </a:r>
            <a:r>
              <a:rPr lang="en-US" altLang="ko-KR" b="1" dirty="0" smtClean="0"/>
              <a:t>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L-PAC-01, </a:t>
            </a:r>
            <a:r>
              <a:rPr lang="ko-KR" altLang="en-US" b="1" dirty="0" err="1" smtClean="0"/>
              <a:t>기능실</a:t>
            </a:r>
            <a:r>
              <a:rPr lang="ko-KR" altLang="en-US" b="1" dirty="0" smtClean="0"/>
              <a:t> 환기</a:t>
            </a:r>
            <a:r>
              <a:rPr lang="en-US" altLang="ko-KR" b="1" dirty="0" smtClean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7.5kW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L-PAC-01, </a:t>
            </a:r>
            <a:r>
              <a:rPr lang="ko-KR" altLang="en-US" b="1" dirty="0" err="1" smtClean="0"/>
              <a:t>기능실</a:t>
            </a:r>
            <a:r>
              <a:rPr lang="ko-KR" altLang="en-US" b="1" dirty="0" smtClean="0"/>
              <a:t>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STFMB-20200928-0105-0072_20201226_135404_002.dat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STFMB-20200928-0105-0072_20201226_135404_002.csv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MB-20200928-0105-0072_20201230_2014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MB-20200928-0105-0072_20201226_1354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7.5kW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L-PAC-01, </a:t>
            </a:r>
            <a:r>
              <a:rPr lang="ko-KR" altLang="en-US" b="1" dirty="0" err="1" smtClean="0"/>
              <a:t>기능실</a:t>
            </a:r>
            <a:r>
              <a:rPr lang="ko-KR" altLang="en-US" b="1" dirty="0" smtClean="0"/>
              <a:t>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STFMB-20200928-0105-0072_20201230_201504_002.csv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STFMB-20200928-0105-0072_20201226_100804_002.dat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STFMB-20200928-0105-0072_20201226_100804_002.csv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STFMB-20200928-0105-0072_20201230_2015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STFMB-20200928-0105-0072_20201226_100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7.5kW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L-PAC-01, </a:t>
            </a:r>
            <a:r>
              <a:rPr lang="ko-KR" altLang="en-US" b="1" dirty="0" err="1" smtClean="0"/>
              <a:t>기능실</a:t>
            </a:r>
            <a:r>
              <a:rPr lang="ko-KR" altLang="en-US" b="1" dirty="0" smtClean="0"/>
              <a:t>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STFMB-20200928-0105-0072_20201230_201704_002.csv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STFMB-20200928-0105-0072_20201225_203104_002.dat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STFMB-20200928-0105-0072_20201225_203104_002.csv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MB-20200928-0105-0072_20201230_2017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STFMB-20200928-0105-0072_20201225_2031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7.5kW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L-PAC-01, </a:t>
            </a:r>
            <a:r>
              <a:rPr lang="ko-KR" altLang="en-US" b="1" dirty="0" err="1" smtClean="0"/>
              <a:t>기능실</a:t>
            </a:r>
            <a:r>
              <a:rPr lang="ko-KR" altLang="en-US" b="1" dirty="0" smtClean="0"/>
              <a:t>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STFMB-20200928-0105-0072_20201225_054804_002.dat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STFMB-20200928-0105-0072_20201225_054804_002.csv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MB-20200928-0105-0072_20201230_2018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MB-20200928-0105-0072_20201225_054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7.5kW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L-PAC-01, </a:t>
            </a:r>
            <a:r>
              <a:rPr lang="ko-KR" altLang="en-US" b="1" dirty="0" err="1" smtClean="0"/>
              <a:t>기능실</a:t>
            </a:r>
            <a:r>
              <a:rPr lang="ko-KR" altLang="en-US" b="1" dirty="0" smtClean="0"/>
              <a:t>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STFMB-20200928-0105-0072_20201230_201904_002.dat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STFMB-20200928-0105-0072_20201230_201904_002.csv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STFMB-20200928-0105-0072_20201211_153804_002.dat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STFMB-20200928-0105-0072_20201211_153804_002.csv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STFMB-20200928-0105-0072_20201230_2019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STFMB-20200928-0105-0072_20201211_153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11</cp:revision>
  <dcterms:modified xsi:type="dcterms:W3CDTF">2021-01-06T09:54:44Z</dcterms:modified>
</cp:coreProperties>
</file>