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IBM Plex Sans" charset="1" panose="020B0503050203000203"/>
      <p:regular r:id="rId20"/>
    </p:embeddedFont>
    <p:embeddedFont>
      <p:font typeface="IBM Plex Sans Bold" charset="1" panose="020B0803050203000203"/>
      <p:regular r:id="rId21"/>
    </p:embeddedFont>
    <p:embeddedFont>
      <p:font typeface="Zilla Slab Italics" charset="1" panose="00000000000000000000"/>
      <p:regular r:id="rId22"/>
    </p:embeddedFont>
    <p:embeddedFont>
      <p:font typeface="Montserrat Ultra-Bold" charset="1" panose="000009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72427" y="8775502"/>
            <a:ext cx="4786873" cy="48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7"/>
              </a:lnSpc>
              <a:spcBef>
                <a:spcPct val="0"/>
              </a:spcBef>
            </a:pPr>
            <a:r>
              <a:rPr lang="en-US" sz="3005">
                <a:solidFill>
                  <a:srgbClr val="9600F2"/>
                </a:solidFill>
                <a:latin typeface="IBM Plex Sans"/>
                <a:ea typeface="IBM Plex Sans"/>
                <a:cs typeface="IBM Plex Sans"/>
                <a:sym typeface="IBM Plex Sans"/>
              </a:rPr>
              <a:t>@ RKIT Software Pvt. Ltd.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78423" y="3966642"/>
            <a:ext cx="14731154" cy="2353717"/>
            <a:chOff x="0" y="0"/>
            <a:chExt cx="19641538" cy="313828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12993"/>
              <a:ext cx="19641538" cy="10252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74"/>
                </a:lnSpc>
              </a:pPr>
              <a:r>
                <a:rPr lang="en-US" sz="4695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(Full Stack Development)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2359"/>
              <a:ext cx="19641538" cy="1469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032"/>
                </a:lnSpc>
              </a:pPr>
              <a:r>
                <a:rPr lang="en-US" sz="8032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Internship Insights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472427" y="7867055"/>
            <a:ext cx="4786873" cy="48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7"/>
              </a:lnSpc>
              <a:spcBef>
                <a:spcPct val="0"/>
              </a:spcBef>
            </a:pPr>
            <a:r>
              <a:rPr lang="en-US" sz="3005">
                <a:solidFill>
                  <a:srgbClr val="9600F2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Priyansh Khunt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72427" y="8321278"/>
            <a:ext cx="4786873" cy="48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7"/>
              </a:lnSpc>
              <a:spcBef>
                <a:spcPct val="0"/>
              </a:spcBef>
            </a:pPr>
            <a:r>
              <a:rPr lang="en-US" sz="3005">
                <a:solidFill>
                  <a:srgbClr val="9600F2"/>
                </a:solidFill>
                <a:latin typeface="IBM Plex Sans"/>
                <a:ea typeface="IBM Plex Sans"/>
                <a:cs typeface="IBM Plex Sans"/>
                <a:sym typeface="IBM Plex Sans"/>
              </a:rPr>
              <a:t>210200107041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1028700"/>
            <a:ext cx="3134142" cy="590087"/>
            <a:chOff x="0" y="0"/>
            <a:chExt cx="4178856" cy="786783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4178856" cy="786783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291683" y="106990"/>
              <a:ext cx="3716088" cy="525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REVIEW - 2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1861806">
            <a:off x="13065232" y="-17420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448467"/>
            <a:ext cx="18288000" cy="8275320"/>
          </a:xfrm>
          <a:custGeom>
            <a:avLst/>
            <a:gdLst/>
            <a:ahLst/>
            <a:cxnLst/>
            <a:rect r="r" b="b" t="t" l="l"/>
            <a:pathLst>
              <a:path h="8275320" w="18288000">
                <a:moveTo>
                  <a:pt x="0" y="0"/>
                </a:moveTo>
                <a:lnTo>
                  <a:pt x="18288000" y="0"/>
                </a:lnTo>
                <a:lnTo>
                  <a:pt x="18288000" y="8275320"/>
                </a:lnTo>
                <a:lnTo>
                  <a:pt x="0" y="827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8" t="0" r="-558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861806">
            <a:off x="-4503421" y="8917859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6304" y="1146845"/>
            <a:ext cx="8055710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b="true" sz="3499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Dashboard: Departments Section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1861806">
            <a:off x="13065232" y="-17420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448467"/>
            <a:ext cx="18288000" cy="8275320"/>
          </a:xfrm>
          <a:custGeom>
            <a:avLst/>
            <a:gdLst/>
            <a:ahLst/>
            <a:cxnLst/>
            <a:rect r="r" b="b" t="t" l="l"/>
            <a:pathLst>
              <a:path h="8275320" w="18288000">
                <a:moveTo>
                  <a:pt x="0" y="0"/>
                </a:moveTo>
                <a:lnTo>
                  <a:pt x="18288000" y="0"/>
                </a:lnTo>
                <a:lnTo>
                  <a:pt x="18288000" y="8275320"/>
                </a:lnTo>
                <a:lnTo>
                  <a:pt x="0" y="827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98" t="0" r="-998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861806">
            <a:off x="-4503421" y="8917859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350" y="1146845"/>
            <a:ext cx="8055710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b="true" sz="3499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Dashboard: Employees Section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1861806">
            <a:off x="13065232" y="-17420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448467"/>
            <a:ext cx="18288000" cy="8275320"/>
          </a:xfrm>
          <a:custGeom>
            <a:avLst/>
            <a:gdLst/>
            <a:ahLst/>
            <a:cxnLst/>
            <a:rect r="r" b="b" t="t" l="l"/>
            <a:pathLst>
              <a:path h="8275320" w="18288000">
                <a:moveTo>
                  <a:pt x="0" y="0"/>
                </a:moveTo>
                <a:lnTo>
                  <a:pt x="18288000" y="0"/>
                </a:lnTo>
                <a:lnTo>
                  <a:pt x="18288000" y="8275320"/>
                </a:lnTo>
                <a:lnTo>
                  <a:pt x="0" y="827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84" t="0" r="-58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861806">
            <a:off x="-4503421" y="8917859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8335" y="1146845"/>
            <a:ext cx="8055710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b="true" sz="3499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Dashboard: Attendance Section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1861806">
            <a:off x="13065232" y="-17420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448467"/>
            <a:ext cx="18288000" cy="8275320"/>
          </a:xfrm>
          <a:custGeom>
            <a:avLst/>
            <a:gdLst/>
            <a:ahLst/>
            <a:cxnLst/>
            <a:rect r="r" b="b" t="t" l="l"/>
            <a:pathLst>
              <a:path h="8275320" w="18288000">
                <a:moveTo>
                  <a:pt x="0" y="0"/>
                </a:moveTo>
                <a:lnTo>
                  <a:pt x="18288000" y="0"/>
                </a:lnTo>
                <a:lnTo>
                  <a:pt x="18288000" y="8275320"/>
                </a:lnTo>
                <a:lnTo>
                  <a:pt x="0" y="827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0" t="0" r="-79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861806">
            <a:off x="-4503421" y="8917859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53569" y="1146845"/>
            <a:ext cx="8055710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b="true" sz="3499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Dashboard: Users Section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25158" y="8774315"/>
            <a:ext cx="3134142" cy="483985"/>
            <a:chOff x="0" y="0"/>
            <a:chExt cx="4178856" cy="645313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178856" cy="645313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91683" y="126018"/>
              <a:ext cx="3716088" cy="364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PRIYANSH KHUNT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424083">
            <a:off x="-2909023" y="7416042"/>
            <a:ext cx="7875446" cy="5741916"/>
          </a:xfrm>
          <a:custGeom>
            <a:avLst/>
            <a:gdLst/>
            <a:ahLst/>
            <a:cxnLst/>
            <a:rect r="r" b="b" t="t" l="l"/>
            <a:pathLst>
              <a:path h="5741916" w="7875446">
                <a:moveTo>
                  <a:pt x="0" y="0"/>
                </a:moveTo>
                <a:lnTo>
                  <a:pt x="7875446" y="0"/>
                </a:lnTo>
                <a:lnTo>
                  <a:pt x="7875446" y="5741916"/>
                </a:lnTo>
                <a:lnTo>
                  <a:pt x="0" y="5741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57847" y="3526977"/>
            <a:ext cx="15772306" cy="3233047"/>
            <a:chOff x="0" y="0"/>
            <a:chExt cx="21029742" cy="431072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90500"/>
              <a:ext cx="21029742" cy="2675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72"/>
                </a:lnSpc>
              </a:pPr>
              <a:r>
                <a:rPr lang="en-US" sz="10472" i="true" spc="-104">
                  <a:solidFill>
                    <a:srgbClr val="18375D"/>
                  </a:solidFill>
                  <a:latin typeface="Zilla Slab Italics"/>
                  <a:ea typeface="Zilla Slab Italics"/>
                  <a:cs typeface="Zilla Slab Italics"/>
                  <a:sym typeface="Zilla Slab Italics"/>
                </a:rPr>
                <a:t>THE END</a:t>
              </a:r>
            </a:p>
            <a:p>
              <a:pPr algn="ctr">
                <a:lnSpc>
                  <a:spcPts val="50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586798"/>
              <a:ext cx="21029742" cy="1723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b="true" sz="9999" spc="-599">
                  <a:solidFill>
                    <a:srgbClr val="8B61C2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635133"/>
            <a:ext cx="5446590" cy="80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R&amp;D Project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43072" y="1009609"/>
            <a:ext cx="6016228" cy="129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Week - 8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12710" y="2276374"/>
            <a:ext cx="5446590" cy="40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sz="2500" u="sng">
                <a:solidFill>
                  <a:srgbClr val="9600F2"/>
                </a:solidFill>
                <a:latin typeface="IBM Plex Sans"/>
                <a:ea typeface="IBM Plex Sans"/>
                <a:cs typeface="IBM Plex Sans"/>
                <a:sym typeface="IBM Plex Sans"/>
              </a:rPr>
              <a:t>20/2/2025 - 21/2/2025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76683"/>
            <a:ext cx="7114857" cy="485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primary objectives of this system are: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6794" y="4692825"/>
            <a:ext cx="4913441" cy="485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9600F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Secure Token Transmission: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9395" y="5607173"/>
            <a:ext cx="12769211" cy="98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Securely transmit authentication tokens and user-specific data (DTO) from the API to the GUI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6794" y="6746904"/>
            <a:ext cx="4250480" cy="485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9600F2"/>
                </a:solidFill>
                <a:latin typeface="IBM Plex Sans"/>
                <a:ea typeface="IBM Plex Sans"/>
                <a:cs typeface="IBM Plex Sans"/>
                <a:sym typeface="IBM Plex Sans"/>
              </a:rPr>
              <a:t>Login Flow Confirmation: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59395" y="7661252"/>
            <a:ext cx="12769211" cy="98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Ensure the login API waits for GUI confirmation before finalizing the login process.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2827211">
            <a:off x="15231608" y="39989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635133"/>
            <a:ext cx="5446590" cy="80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DevExtreme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43072" y="1009609"/>
            <a:ext cx="6016228" cy="129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Week - 9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12710" y="2276374"/>
            <a:ext cx="5446590" cy="40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sz="2500" u="sng">
                <a:solidFill>
                  <a:srgbClr val="9600F2"/>
                </a:solidFill>
                <a:latin typeface="IBM Plex Sans"/>
                <a:ea typeface="IBM Plex Sans"/>
                <a:cs typeface="IBM Plex Sans"/>
                <a:sym typeface="IBM Plex Sans"/>
              </a:rPr>
              <a:t>24/2/2025 - 28/2/2025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07835"/>
            <a:ext cx="14868831" cy="494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Rich Data Management: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Supports local and remote data sources with CRUD                       operations.</a:t>
            </a:r>
          </a:p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Advanced Features: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Includes sorting, filtering, grouping, pagination, and master-detail views.</a:t>
            </a:r>
          </a:p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Customizable UI: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Offers themes, row selection, column customization, and responsive design.</a:t>
            </a:r>
          </a:p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Editing Support: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Allows inline, batch, popup, and form-based editing.</a:t>
            </a:r>
          </a:p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Export Options: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Enables exporting data to Excel and PDF formats.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2827211">
            <a:off x="1976406" y="-4963895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067938">
            <a:off x="14804046" y="3726047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635133"/>
            <a:ext cx="14499905" cy="80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Final Demo [Employee Management System]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78653" y="1009609"/>
            <a:ext cx="8980647" cy="129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Week - 10/11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12710" y="2276374"/>
            <a:ext cx="5446590" cy="40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sz="2500" u="sng">
                <a:solidFill>
                  <a:srgbClr val="9600F2"/>
                </a:solidFill>
                <a:latin typeface="IBM Plex Sans"/>
                <a:ea typeface="IBM Plex Sans"/>
                <a:cs typeface="IBM Plex Sans"/>
                <a:sym typeface="IBM Plex Sans"/>
              </a:rPr>
              <a:t>3/3/2025 - 13/3/2025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97226"/>
            <a:ext cx="6751243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b="true" sz="3499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Authorization &amp; Authentication</a:t>
            </a:r>
            <a:r>
              <a:rPr lang="en-US" b="true" sz="3499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530745"/>
            <a:ext cx="15936426" cy="98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Role-based authentication in an Employee Management system ensures secure access control by assigning users specific roles: User, Editor, and Admin.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864142"/>
            <a:ext cx="15936426" cy="1971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User: 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 view their profile and general employee information.</a:t>
            </a:r>
          </a:p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Editor: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Can view and modify employee records but cannot delete them.</a:t>
            </a:r>
          </a:p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Admin: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Has full control, including adding, editing, and deleting employee data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1861806">
            <a:off x="-2963700" y="791821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861806">
            <a:off x="15528786" y="-3693427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3132072" y="5954663"/>
            <a:ext cx="16260828" cy="10022583"/>
          </a:xfrm>
          <a:custGeom>
            <a:avLst/>
            <a:gdLst/>
            <a:ahLst/>
            <a:cxnLst/>
            <a:rect r="r" b="b" t="t" l="l"/>
            <a:pathLst>
              <a:path h="10022583" w="16260828">
                <a:moveTo>
                  <a:pt x="16260828" y="0"/>
                </a:moveTo>
                <a:lnTo>
                  <a:pt x="0" y="0"/>
                </a:lnTo>
                <a:lnTo>
                  <a:pt x="0" y="10022583"/>
                </a:lnTo>
                <a:lnTo>
                  <a:pt x="16260828" y="10022583"/>
                </a:lnTo>
                <a:lnTo>
                  <a:pt x="16260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135952" y="2720926"/>
          <a:ext cx="11123348" cy="6467475"/>
        </p:xfrm>
        <a:graphic>
          <a:graphicData uri="http://schemas.openxmlformats.org/drawingml/2006/table">
            <a:tbl>
              <a:tblPr/>
              <a:tblGrid>
                <a:gridCol w="3843846"/>
                <a:gridCol w="2351784"/>
                <a:gridCol w="2463859"/>
                <a:gridCol w="2463859"/>
              </a:tblGrid>
              <a:tr h="1077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User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Editor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Admin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0779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View Profile &amp; Attendance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9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Edit Employee 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9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Add New Records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9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Delete Records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79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Manage User Roles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14125158" y="1028700"/>
            <a:ext cx="3134142" cy="483985"/>
            <a:chOff x="0" y="0"/>
            <a:chExt cx="4178856" cy="645313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4178856" cy="645313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291683" y="126040"/>
              <a:ext cx="3716088" cy="364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b="true" sz="17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ROLE BASE RIGHTS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934879" y="8379915"/>
            <a:ext cx="655214" cy="494389"/>
          </a:xfrm>
          <a:custGeom>
            <a:avLst/>
            <a:gdLst/>
            <a:ahLst/>
            <a:cxnLst/>
            <a:rect r="r" b="b" t="t" l="l"/>
            <a:pathLst>
              <a:path h="494389" w="655214">
                <a:moveTo>
                  <a:pt x="0" y="0"/>
                </a:moveTo>
                <a:lnTo>
                  <a:pt x="655214" y="0"/>
                </a:lnTo>
                <a:lnTo>
                  <a:pt x="655214" y="494389"/>
                </a:lnTo>
                <a:lnTo>
                  <a:pt x="0" y="4943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42889" y="8379915"/>
            <a:ext cx="655214" cy="494389"/>
          </a:xfrm>
          <a:custGeom>
            <a:avLst/>
            <a:gdLst/>
            <a:ahLst/>
            <a:cxnLst/>
            <a:rect r="r" b="b" t="t" l="l"/>
            <a:pathLst>
              <a:path h="494389" w="655214">
                <a:moveTo>
                  <a:pt x="0" y="0"/>
                </a:moveTo>
                <a:lnTo>
                  <a:pt x="655214" y="0"/>
                </a:lnTo>
                <a:lnTo>
                  <a:pt x="655214" y="494389"/>
                </a:lnTo>
                <a:lnTo>
                  <a:pt x="0" y="4943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42889" y="7300538"/>
            <a:ext cx="655214" cy="494389"/>
          </a:xfrm>
          <a:custGeom>
            <a:avLst/>
            <a:gdLst/>
            <a:ahLst/>
            <a:cxnLst/>
            <a:rect r="r" b="b" t="t" l="l"/>
            <a:pathLst>
              <a:path h="494389" w="655214">
                <a:moveTo>
                  <a:pt x="0" y="0"/>
                </a:moveTo>
                <a:lnTo>
                  <a:pt x="655214" y="0"/>
                </a:lnTo>
                <a:lnTo>
                  <a:pt x="655214" y="494389"/>
                </a:lnTo>
                <a:lnTo>
                  <a:pt x="0" y="4943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34879" y="7300538"/>
            <a:ext cx="655214" cy="494389"/>
          </a:xfrm>
          <a:custGeom>
            <a:avLst/>
            <a:gdLst/>
            <a:ahLst/>
            <a:cxnLst/>
            <a:rect r="r" b="b" t="t" l="l"/>
            <a:pathLst>
              <a:path h="494389" w="655214">
                <a:moveTo>
                  <a:pt x="0" y="0"/>
                </a:moveTo>
                <a:lnTo>
                  <a:pt x="655214" y="0"/>
                </a:lnTo>
                <a:lnTo>
                  <a:pt x="655214" y="494389"/>
                </a:lnTo>
                <a:lnTo>
                  <a:pt x="0" y="4943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34879" y="6225125"/>
            <a:ext cx="655214" cy="494389"/>
          </a:xfrm>
          <a:custGeom>
            <a:avLst/>
            <a:gdLst/>
            <a:ahLst/>
            <a:cxnLst/>
            <a:rect r="r" b="b" t="t" l="l"/>
            <a:pathLst>
              <a:path h="494389" w="655214">
                <a:moveTo>
                  <a:pt x="0" y="0"/>
                </a:moveTo>
                <a:lnTo>
                  <a:pt x="655214" y="0"/>
                </a:lnTo>
                <a:lnTo>
                  <a:pt x="655214" y="494388"/>
                </a:lnTo>
                <a:lnTo>
                  <a:pt x="0" y="494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934879" y="5143500"/>
            <a:ext cx="655214" cy="494389"/>
          </a:xfrm>
          <a:custGeom>
            <a:avLst/>
            <a:gdLst/>
            <a:ahLst/>
            <a:cxnLst/>
            <a:rect r="r" b="b" t="t" l="l"/>
            <a:pathLst>
              <a:path h="494389" w="655214">
                <a:moveTo>
                  <a:pt x="0" y="0"/>
                </a:moveTo>
                <a:lnTo>
                  <a:pt x="655214" y="0"/>
                </a:lnTo>
                <a:lnTo>
                  <a:pt x="655214" y="494389"/>
                </a:lnTo>
                <a:lnTo>
                  <a:pt x="0" y="4943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64096" y="4030436"/>
            <a:ext cx="733529" cy="522514"/>
          </a:xfrm>
          <a:custGeom>
            <a:avLst/>
            <a:gdLst/>
            <a:ahLst/>
            <a:cxnLst/>
            <a:rect r="r" b="b" t="t" l="l"/>
            <a:pathLst>
              <a:path h="522514" w="733529">
                <a:moveTo>
                  <a:pt x="0" y="0"/>
                </a:moveTo>
                <a:lnTo>
                  <a:pt x="733530" y="0"/>
                </a:lnTo>
                <a:lnTo>
                  <a:pt x="733530" y="522514"/>
                </a:lnTo>
                <a:lnTo>
                  <a:pt x="0" y="522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19175" y="6667620"/>
            <a:ext cx="5116777" cy="259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can </a:t>
            </a: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you do?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242889" y="4030436"/>
            <a:ext cx="733529" cy="522514"/>
          </a:xfrm>
          <a:custGeom>
            <a:avLst/>
            <a:gdLst/>
            <a:ahLst/>
            <a:cxnLst/>
            <a:rect r="r" b="b" t="t" l="l"/>
            <a:pathLst>
              <a:path h="522514" w="733529">
                <a:moveTo>
                  <a:pt x="0" y="0"/>
                </a:moveTo>
                <a:lnTo>
                  <a:pt x="733530" y="0"/>
                </a:lnTo>
                <a:lnTo>
                  <a:pt x="733530" y="522514"/>
                </a:lnTo>
                <a:lnTo>
                  <a:pt x="0" y="522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92229" y="4030436"/>
            <a:ext cx="733529" cy="522514"/>
          </a:xfrm>
          <a:custGeom>
            <a:avLst/>
            <a:gdLst/>
            <a:ahLst/>
            <a:cxnLst/>
            <a:rect r="r" b="b" t="t" l="l"/>
            <a:pathLst>
              <a:path h="522514" w="733529">
                <a:moveTo>
                  <a:pt x="0" y="0"/>
                </a:moveTo>
                <a:lnTo>
                  <a:pt x="733529" y="0"/>
                </a:lnTo>
                <a:lnTo>
                  <a:pt x="733529" y="522514"/>
                </a:lnTo>
                <a:lnTo>
                  <a:pt x="0" y="522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242889" y="5143500"/>
            <a:ext cx="733529" cy="522514"/>
          </a:xfrm>
          <a:custGeom>
            <a:avLst/>
            <a:gdLst/>
            <a:ahLst/>
            <a:cxnLst/>
            <a:rect r="r" b="b" t="t" l="l"/>
            <a:pathLst>
              <a:path h="522514" w="733529">
                <a:moveTo>
                  <a:pt x="0" y="0"/>
                </a:moveTo>
                <a:lnTo>
                  <a:pt x="733530" y="0"/>
                </a:lnTo>
                <a:lnTo>
                  <a:pt x="733530" y="522514"/>
                </a:lnTo>
                <a:lnTo>
                  <a:pt x="0" y="522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242889" y="6196999"/>
            <a:ext cx="733529" cy="522514"/>
          </a:xfrm>
          <a:custGeom>
            <a:avLst/>
            <a:gdLst/>
            <a:ahLst/>
            <a:cxnLst/>
            <a:rect r="r" b="b" t="t" l="l"/>
            <a:pathLst>
              <a:path h="522514" w="733529">
                <a:moveTo>
                  <a:pt x="0" y="0"/>
                </a:moveTo>
                <a:lnTo>
                  <a:pt x="733530" y="0"/>
                </a:lnTo>
                <a:lnTo>
                  <a:pt x="733530" y="522514"/>
                </a:lnTo>
                <a:lnTo>
                  <a:pt x="0" y="522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692229" y="5143500"/>
            <a:ext cx="733529" cy="522514"/>
          </a:xfrm>
          <a:custGeom>
            <a:avLst/>
            <a:gdLst/>
            <a:ahLst/>
            <a:cxnLst/>
            <a:rect r="r" b="b" t="t" l="l"/>
            <a:pathLst>
              <a:path h="522514" w="733529">
                <a:moveTo>
                  <a:pt x="0" y="0"/>
                </a:moveTo>
                <a:lnTo>
                  <a:pt x="733529" y="0"/>
                </a:lnTo>
                <a:lnTo>
                  <a:pt x="733529" y="522514"/>
                </a:lnTo>
                <a:lnTo>
                  <a:pt x="0" y="522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692229" y="6196999"/>
            <a:ext cx="733529" cy="522514"/>
          </a:xfrm>
          <a:custGeom>
            <a:avLst/>
            <a:gdLst/>
            <a:ahLst/>
            <a:cxnLst/>
            <a:rect r="r" b="b" t="t" l="l"/>
            <a:pathLst>
              <a:path h="522514" w="733529">
                <a:moveTo>
                  <a:pt x="0" y="0"/>
                </a:moveTo>
                <a:lnTo>
                  <a:pt x="733529" y="0"/>
                </a:lnTo>
                <a:lnTo>
                  <a:pt x="733529" y="522514"/>
                </a:lnTo>
                <a:lnTo>
                  <a:pt x="0" y="522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692229" y="7252913"/>
            <a:ext cx="733529" cy="522514"/>
          </a:xfrm>
          <a:custGeom>
            <a:avLst/>
            <a:gdLst/>
            <a:ahLst/>
            <a:cxnLst/>
            <a:rect r="r" b="b" t="t" l="l"/>
            <a:pathLst>
              <a:path h="522514" w="733529">
                <a:moveTo>
                  <a:pt x="0" y="0"/>
                </a:moveTo>
                <a:lnTo>
                  <a:pt x="733529" y="0"/>
                </a:lnTo>
                <a:lnTo>
                  <a:pt x="733529" y="522515"/>
                </a:lnTo>
                <a:lnTo>
                  <a:pt x="0" y="5225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692229" y="8379915"/>
            <a:ext cx="733529" cy="522514"/>
          </a:xfrm>
          <a:custGeom>
            <a:avLst/>
            <a:gdLst/>
            <a:ahLst/>
            <a:cxnLst/>
            <a:rect r="r" b="b" t="t" l="l"/>
            <a:pathLst>
              <a:path h="522514" w="733529">
                <a:moveTo>
                  <a:pt x="0" y="0"/>
                </a:moveTo>
                <a:lnTo>
                  <a:pt x="733529" y="0"/>
                </a:lnTo>
                <a:lnTo>
                  <a:pt x="733529" y="522515"/>
                </a:lnTo>
                <a:lnTo>
                  <a:pt x="0" y="5225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1142948">
            <a:off x="-4834035" y="-4200048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1028700"/>
            <a:ext cx="2318395" cy="2318386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68" t="0" r="-168" b="0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8774315"/>
            <a:ext cx="3134142" cy="483985"/>
            <a:chOff x="0" y="0"/>
            <a:chExt cx="4178856" cy="645313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4178856" cy="645313"/>
            </a:xfrm>
            <a:prstGeom prst="rect">
              <a:avLst/>
            </a:prstGeom>
            <a:solidFill>
              <a:srgbClr val="9600F2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91683" y="126018"/>
              <a:ext cx="3716088" cy="364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b="true" sz="170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FULL STACK WEB APP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263535" y="4236899"/>
            <a:ext cx="2079325" cy="2145186"/>
          </a:xfrm>
          <a:custGeom>
            <a:avLst/>
            <a:gdLst/>
            <a:ahLst/>
            <a:cxnLst/>
            <a:rect r="r" b="b" t="t" l="l"/>
            <a:pathLst>
              <a:path h="2145186" w="2079325">
                <a:moveTo>
                  <a:pt x="0" y="0"/>
                </a:moveTo>
                <a:lnTo>
                  <a:pt x="2079325" y="0"/>
                </a:lnTo>
                <a:lnTo>
                  <a:pt x="2079325" y="2145186"/>
                </a:lnTo>
                <a:lnTo>
                  <a:pt x="0" y="2145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63535" y="7267910"/>
            <a:ext cx="2079325" cy="1987571"/>
          </a:xfrm>
          <a:custGeom>
            <a:avLst/>
            <a:gdLst/>
            <a:ahLst/>
            <a:cxnLst/>
            <a:rect r="r" b="b" t="t" l="l"/>
            <a:pathLst>
              <a:path h="1987571" w="2079325">
                <a:moveTo>
                  <a:pt x="0" y="0"/>
                </a:moveTo>
                <a:lnTo>
                  <a:pt x="2079325" y="0"/>
                </a:lnTo>
                <a:lnTo>
                  <a:pt x="2079325" y="1987570"/>
                </a:lnTo>
                <a:lnTo>
                  <a:pt x="0" y="1987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428" t="-27932" r="-25428" b="-2988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245382"/>
            <a:ext cx="5590555" cy="259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</a:t>
            </a:r>
          </a:p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Stack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199158" y="1524202"/>
            <a:ext cx="5060142" cy="1327383"/>
            <a:chOff x="0" y="0"/>
            <a:chExt cx="6746856" cy="176984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862460"/>
              <a:ext cx="6746856" cy="907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For backend as well as forntend base project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28641"/>
              <a:ext cx="6746856" cy="590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ASP .Net framework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99158" y="4465505"/>
            <a:ext cx="5060142" cy="1355991"/>
            <a:chOff x="0" y="0"/>
            <a:chExt cx="6746856" cy="180798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900582"/>
              <a:ext cx="6746856" cy="907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ServiceStack ORM is a lightweight, fast, and simple .NET ORM.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28641"/>
              <a:ext cx="6746856" cy="590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Service Stack ORM Lite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199158" y="7263955"/>
            <a:ext cx="5060142" cy="1670304"/>
            <a:chOff x="0" y="0"/>
            <a:chExt cx="6746856" cy="222707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862471"/>
              <a:ext cx="6746856" cy="1364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DevExtreme is a feature-rich JavaScript UI framework for modern web applications.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28641"/>
              <a:ext cx="6746856" cy="590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Dev Extreme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1093566">
            <a:off x="-2526295" y="-2699409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1861806">
            <a:off x="-164206" y="75741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861806">
            <a:off x="13065232" y="-17420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8776" y="1809295"/>
            <a:ext cx="9025774" cy="5025932"/>
          </a:xfrm>
          <a:custGeom>
            <a:avLst/>
            <a:gdLst/>
            <a:ahLst/>
            <a:cxnLst/>
            <a:rect r="r" b="b" t="t" l="l"/>
            <a:pathLst>
              <a:path h="5025932" w="9025774">
                <a:moveTo>
                  <a:pt x="0" y="0"/>
                </a:moveTo>
                <a:lnTo>
                  <a:pt x="9025774" y="0"/>
                </a:lnTo>
                <a:lnTo>
                  <a:pt x="9025774" y="5025932"/>
                </a:lnTo>
                <a:lnTo>
                  <a:pt x="0" y="502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21" t="-8912" r="-2481" b="-891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322261"/>
            <a:ext cx="8808061" cy="5318795"/>
          </a:xfrm>
          <a:custGeom>
            <a:avLst/>
            <a:gdLst/>
            <a:ahLst/>
            <a:cxnLst/>
            <a:rect r="r" b="b" t="t" l="l"/>
            <a:pathLst>
              <a:path h="5318795" w="8808061">
                <a:moveTo>
                  <a:pt x="0" y="0"/>
                </a:moveTo>
                <a:lnTo>
                  <a:pt x="8808061" y="0"/>
                </a:lnTo>
                <a:lnTo>
                  <a:pt x="8808061" y="5318795"/>
                </a:lnTo>
                <a:lnTo>
                  <a:pt x="0" y="53187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658" t="-4210" r="-3813" b="-684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90600"/>
            <a:ext cx="2987414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b="true" sz="3499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Login / Signup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1861806">
            <a:off x="13065232" y="-17420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448467"/>
            <a:ext cx="18288000" cy="8275320"/>
          </a:xfrm>
          <a:custGeom>
            <a:avLst/>
            <a:gdLst/>
            <a:ahLst/>
            <a:cxnLst/>
            <a:rect r="r" b="b" t="t" l="l"/>
            <a:pathLst>
              <a:path h="8275320" w="18288000">
                <a:moveTo>
                  <a:pt x="0" y="0"/>
                </a:moveTo>
                <a:lnTo>
                  <a:pt x="18288000" y="0"/>
                </a:lnTo>
                <a:lnTo>
                  <a:pt x="18288000" y="8275320"/>
                </a:lnTo>
                <a:lnTo>
                  <a:pt x="0" y="827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861806">
            <a:off x="-4503421" y="8917859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2274984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b="true" sz="3499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Dashboard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1861806">
            <a:off x="13065232" y="-17420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448467"/>
            <a:ext cx="18288000" cy="8275320"/>
          </a:xfrm>
          <a:custGeom>
            <a:avLst/>
            <a:gdLst/>
            <a:ahLst/>
            <a:cxnLst/>
            <a:rect r="r" b="b" t="t" l="l"/>
            <a:pathLst>
              <a:path h="8275320" w="18288000">
                <a:moveTo>
                  <a:pt x="0" y="0"/>
                </a:moveTo>
                <a:lnTo>
                  <a:pt x="18288000" y="0"/>
                </a:lnTo>
                <a:lnTo>
                  <a:pt x="18288000" y="8275320"/>
                </a:lnTo>
                <a:lnTo>
                  <a:pt x="0" y="827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8" t="0" r="-558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861806">
            <a:off x="-4503421" y="8917859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5914" y="1146845"/>
            <a:ext cx="6795938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b="true" sz="3499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Dashboard: Profile Section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DAGh-WTe_1U</dc:identifier>
  <dcterms:modified xsi:type="dcterms:W3CDTF">2011-08-01T06:04:30Z</dcterms:modified>
  <cp:revision>1</cp:revision>
  <dc:title>Strategy Deck Business Presentation in Purple White Modular Abstract Style</dc:title>
</cp:coreProperties>
</file>