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Questrial"/>
      <p:regular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Questria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9" name="Shape 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7" name="Shape 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4" name="Shape 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Questrial"/>
              <a:buNone/>
            </a:pPr>
            <a:r>
              <a:rPr b="0" lang="en-CA" sz="800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Questrial"/>
              <a:buNone/>
            </a:pPr>
            <a:r>
              <a:rPr b="0" lang="en-CA" sz="800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4" name="Shape 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1" name="Shape 1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3" name="Shape 1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6" name="Shape 126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Shape 132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8" name="Shape 1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 rot="5400000">
            <a:off x="4383948" y="-1103079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5" name="Shape 1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>
            <p:ph type="title"/>
          </p:nvPr>
        </p:nvSpPr>
        <p:spPr>
          <a:xfrm rot="5400000">
            <a:off x="7410763" y="1923737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 rot="5400000">
            <a:off x="2152338" y="-628961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0" name="Shape 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26" name="Shape 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estrial"/>
              <a:buNone/>
              <a:defRPr b="0" i="0" sz="4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estrial"/>
              <a:buNone/>
              <a:defRPr b="0" i="0" sz="4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0" name="Shape 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8" name="Shape 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8" name="Shape 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b="0" i="0" lang="en-CA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MAD-3115 FINAL PROJECT (W2018)</a:t>
            </a:r>
            <a:endParaRPr b="0" i="0" sz="3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913774" y="2367092"/>
            <a:ext cx="10363800" cy="3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CA" sz="1400"/>
              <a:t>Cobra Coders Group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CA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LOGO: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1397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CA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TEAM MEMBERS:</a:t>
            </a:r>
            <a:endParaRPr b="0" i="0" sz="1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CA" sz="1400"/>
              <a:t>RAJESH KUMAR</a:t>
            </a:r>
            <a:r>
              <a:rPr b="0" i="0" lang="en-CA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(C072</a:t>
            </a:r>
            <a:r>
              <a:rPr lang="en-CA" sz="1400"/>
              <a:t>8535</a:t>
            </a:r>
            <a:r>
              <a:rPr b="0" i="0" lang="en-CA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CA" sz="1400"/>
              <a:t>KHUSHBOO </a:t>
            </a:r>
            <a:r>
              <a:rPr b="0" i="0" lang="en-CA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(C0</a:t>
            </a:r>
            <a:r>
              <a:rPr lang="en-CA" sz="1400"/>
              <a:t>684620</a:t>
            </a:r>
            <a:r>
              <a:rPr b="0" i="0" lang="en-CA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b="0" i="0" lang="en-CA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NAVNEET KAUR (C0730</a:t>
            </a:r>
            <a:r>
              <a:rPr lang="en-CA" sz="1400"/>
              <a:t>444</a:t>
            </a:r>
            <a:r>
              <a:rPr b="0" i="0" lang="en-CA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24536" l="0" r="0" t="24536"/>
          <a:stretch/>
        </p:blipFill>
        <p:spPr>
          <a:xfrm>
            <a:off x="1406775" y="3028750"/>
            <a:ext cx="2338750" cy="13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913775" y="618518"/>
            <a:ext cx="10364451" cy="1262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b="0" i="0" lang="en-CA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MAD-3115 FINAL PROJECT PLANNING</a:t>
            </a:r>
            <a:endParaRPr b="0" i="0" sz="3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118427" y="1881047"/>
            <a:ext cx="17440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Feb 20 – Feb 23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64" name="Shape 164"/>
          <p:cNvCxnSpPr/>
          <p:nvPr/>
        </p:nvCxnSpPr>
        <p:spPr>
          <a:xfrm>
            <a:off x="2917767" y="2019993"/>
            <a:ext cx="33251" cy="2660072"/>
          </a:xfrm>
          <a:prstGeom prst="straightConnector1">
            <a:avLst/>
          </a:prstGeom>
          <a:noFill/>
          <a:ln cap="flat" cmpd="sng" w="9525">
            <a:solidFill>
              <a:srgbClr val="2581B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Shape 165"/>
          <p:cNvSpPr/>
          <p:nvPr/>
        </p:nvSpPr>
        <p:spPr>
          <a:xfrm>
            <a:off x="994756" y="2440738"/>
            <a:ext cx="162539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CA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Project Setup</a:t>
            </a:r>
            <a:endParaRPr b="0" i="1" sz="1800" u="none" cap="none" strike="noStrike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5750" lvl="1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CA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Screen Launching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CA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Logo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Char char="❖"/>
            </a:pPr>
            <a:r>
              <a:rPr lang="en-CA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Login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3193107" y="1881047"/>
            <a:ext cx="17440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Feb 24 – Feb 28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67" name="Shape 167"/>
          <p:cNvCxnSpPr/>
          <p:nvPr/>
        </p:nvCxnSpPr>
        <p:spPr>
          <a:xfrm>
            <a:off x="5386647" y="2019993"/>
            <a:ext cx="58189" cy="2593571"/>
          </a:xfrm>
          <a:prstGeom prst="straightConnector1">
            <a:avLst/>
          </a:prstGeom>
          <a:noFill/>
          <a:ln cap="flat" cmpd="sng" w="9525">
            <a:solidFill>
              <a:srgbClr val="2581B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Shape 168"/>
          <p:cNvSpPr/>
          <p:nvPr/>
        </p:nvSpPr>
        <p:spPr>
          <a:xfrm>
            <a:off x="3048000" y="2440738"/>
            <a:ext cx="223058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CA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Registration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CA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Home Screen with Menu Screen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5516526" y="1881047"/>
            <a:ext cx="16584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Mar 1</a:t>
            </a:r>
            <a:r>
              <a:rPr lang="en-CA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– Mar 4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5457305" y="2440738"/>
            <a:ext cx="201321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CA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Parking Receipt Payments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CA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Location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71" name="Shape 171"/>
          <p:cNvCxnSpPr/>
          <p:nvPr/>
        </p:nvCxnSpPr>
        <p:spPr>
          <a:xfrm>
            <a:off x="8030095" y="2019993"/>
            <a:ext cx="58189" cy="2593571"/>
          </a:xfrm>
          <a:prstGeom prst="straightConnector1">
            <a:avLst/>
          </a:prstGeom>
          <a:noFill/>
          <a:ln cap="flat" cmpd="sng" w="9525">
            <a:solidFill>
              <a:srgbClr val="2581B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Shape 172"/>
          <p:cNvSpPr txBox="1"/>
          <p:nvPr/>
        </p:nvSpPr>
        <p:spPr>
          <a:xfrm>
            <a:off x="8302260" y="1881047"/>
            <a:ext cx="19532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Mar 5 – Mar 7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8292189" y="2250379"/>
            <a:ext cx="2106180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CA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Report</a:t>
            </a:r>
            <a:endParaRPr/>
          </a:p>
          <a:p>
            <a:pPr indent="-285750" lvl="1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CA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Profile</a:t>
            </a: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5750" lvl="1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Char char="❖"/>
            </a:pPr>
            <a:r>
              <a:rPr lang="en-CA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Project Manual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5750" lvl="1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Char char="❖"/>
            </a:pPr>
            <a:r>
              <a:rPr lang="en-CA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Support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Contact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5750" lvl="1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CA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Logout</a:t>
            </a:r>
            <a:endParaRPr b="0" i="1" sz="1100" u="none" cap="none" strike="noStrike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677334" y="609599"/>
            <a:ext cx="8596668" cy="5225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br>
              <a:rPr b="0" i="0" lang="en-CA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CA" sz="8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THANK YOU</a:t>
            </a:r>
            <a:endParaRPr b="0" i="0" sz="8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