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70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[Book.xlsx]Sheet1!$B$2:$B$15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[Book.xlsx]Sheet1!$C$2:$C$15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6="http://schemas.microsoft.com/office/drawing/2014/chart" uri="{C3380CC4-5D6E-409C-BE32-E72D297353CC}">
              <c16:uniqueId val="{00000000-9A98-554C-AFB3-6BE8C95C9BC6}"/>
            </c:ext>
          </c:extLst>
        </c:ser>
        <c:dLbls>
          <c:showLegendKey val="0"/>
          <c:showVal val="0"/>
          <c:showCatName val="0"/>
          <c:showSerName val="0"/>
          <c:showPercent val="0"/>
          <c:showBubbleSize val="0"/>
        </c:dLbls>
        <c:gapWidth val="182"/>
        <c:axId val="1090553552"/>
        <c:axId val="1090554096"/>
      </c:barChart>
      <c:catAx>
        <c:axId val="1090553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554096"/>
        <c:crosses val="autoZero"/>
        <c:auto val="1"/>
        <c:lblAlgn val="ctr"/>
        <c:lblOffset val="100"/>
        <c:noMultiLvlLbl val="0"/>
      </c:catAx>
      <c:valAx>
        <c:axId val="1090554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55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1"/>
    <dgm:cxn modelId="{787A2EE2-F54B-429C-937D-DBC8D42E9222}" type="presOf" srcId="{01B2341F-660A-420A-BCFD-BC0DF69DB203}" destId="{3AAFCA47-C0DE-48AD-B404-94F8257DDC50}" srcOrd="0" destOrd="0" presId="urn:microsoft.com/office/officeart/2005/8/layout/target3#1"/>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ctr"/>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23869" y="2908091"/>
            <a:ext cx="838396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 </a:t>
            </a:r>
            <a:r>
              <a:rPr lang="en-IN" sz="2400" dirty="0" err="1">
                <a:latin typeface="Times New Roman" panose="02020603050405020304" pitchFamily="18" charset="0"/>
                <a:cs typeface="Times New Roman" panose="02020603050405020304" pitchFamily="18" charset="0"/>
              </a:rPr>
              <a:t>Khushee</a:t>
            </a:r>
            <a:r>
              <a:rPr lang="en-IN" sz="2400" dirty="0">
                <a:latin typeface="Times New Roman" panose="02020603050405020304" pitchFamily="18" charset="0"/>
                <a:cs typeface="Times New Roman" panose="02020603050405020304" pitchFamily="18" charset="0"/>
              </a:rPr>
              <a:t> .B </a:t>
            </a:r>
          </a:p>
          <a:p>
            <a:r>
              <a:rPr lang="en-US" sz="2400"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 322200061</a:t>
            </a:r>
          </a:p>
          <a:p>
            <a:r>
              <a:rPr lang="en-IN" sz="2400" dirty="0">
                <a:latin typeface="Times New Roman" panose="02020603050405020304" pitchFamily="18" charset="0"/>
                <a:cs typeface="Times New Roman" panose="02020603050405020304" pitchFamily="18" charset="0"/>
              </a:rPr>
              <a:t>USER NAME           :asunm1475322200061</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Department of commerce (Honours)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IN" sz="2400" dirty="0">
                <a:latin typeface="Times New Roman" panose="02020603050405020304" pitchFamily="18" charset="0"/>
                <a:cs typeface="Times New Roman" panose="02020603050405020304" pitchFamily="18" charset="0"/>
              </a:rPr>
              <a:t> SRI KANYAKA PARAMESWARI ARTS &amp;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17A8C679-59BF-8C50-EEBA-2C8D621BFC5F}"/>
              </a:ext>
            </a:extLst>
          </p:cNvPr>
          <p:cNvGraphicFramePr>
            <a:graphicFrameLocks/>
          </p:cNvGraphicFramePr>
          <p:nvPr>
            <p:extLst>
              <p:ext uri="{D42A27DB-BD31-4B8C-83A1-F6EECF244321}">
                <p14:modId xmlns:p14="http://schemas.microsoft.com/office/powerpoint/2010/main" val="3345577866"/>
              </p:ext>
            </p:extLst>
          </p:nvPr>
        </p:nvGraphicFramePr>
        <p:xfrm>
          <a:off x="2078182" y="1344706"/>
          <a:ext cx="8031561" cy="4119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exibility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893647"/>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Kaggle,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Designing</a:t>
            </a:r>
            <a:r>
              <a:rPr lang="en-GB" sz="2400" dirty="0">
                <a:latin typeface="Times New Roman" panose="02020603050405020304"/>
              </a:rPr>
              <a:t>.</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345</TotalTime>
  <Words>585</Words>
  <Application>Microsoft Office PowerPoint</Application>
  <PresentationFormat>Widescreen</PresentationFormat>
  <Paragraphs>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kushirajpurohit5@gmail.com</cp:lastModifiedBy>
  <cp:revision>43</cp:revision>
  <dcterms:created xsi:type="dcterms:W3CDTF">2024-08-21T00:32:52Z</dcterms:created>
  <dcterms:modified xsi:type="dcterms:W3CDTF">2024-08-29T15:28:39Z</dcterms:modified>
</cp:coreProperties>
</file>