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1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MLSA INTERNSHIP PPT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7CEBFF"/>
                </a:solidFill>
              </a:rPr>
              <a:t>BY: 2300290120119_KHUSHI_CS_3B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17" y="5141974"/>
            <a:ext cx="11162992" cy="1179314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E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002824-C50B-5D85-E2F3-B395DC887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695" y="870452"/>
            <a:ext cx="11059113" cy="4094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/>
              <a:t>CONTENT</a:t>
            </a:r>
          </a:p>
          <a:p>
            <a:pPr marL="0" indent="0">
              <a:buNone/>
            </a:pPr>
            <a:r>
              <a:rPr lang="en-US" sz="6600" dirty="0"/>
              <a:t>1.TODO APP</a:t>
            </a:r>
          </a:p>
          <a:p>
            <a:pPr marL="0" indent="0">
              <a:buNone/>
            </a:pPr>
            <a:r>
              <a:rPr lang="en-US" sz="6600" dirty="0"/>
              <a:t>2.WEATHER API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TODO APP: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998CF2-D970-6E95-B0E1-B56AE51978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4D5156"/>
                </a:solidFill>
                <a:effectLst/>
                <a:latin typeface="Roboto" panose="020F0502020204030204" pitchFamily="2" charset="0"/>
              </a:rPr>
              <a:t>Our intuitive to-do </a:t>
            </a:r>
            <a:r>
              <a:rPr lang="en-US" sz="2800" b="1" i="0" dirty="0">
                <a:solidFill>
                  <a:srgbClr val="4D5156"/>
                </a:solidFill>
                <a:effectLst/>
                <a:latin typeface="Roboto" panose="020F0502020204030204" pitchFamily="2" charset="0"/>
              </a:rPr>
              <a:t>list</a:t>
            </a:r>
            <a:r>
              <a:rPr lang="en-US" sz="2800" b="0" i="0" dirty="0">
                <a:solidFill>
                  <a:srgbClr val="4D5156"/>
                </a:solidFill>
                <a:effectLst/>
                <a:latin typeface="Roboto" panose="020F0502020204030204" pitchFamily="2" charset="0"/>
              </a:rPr>
              <a:t> </a:t>
            </a:r>
            <a:r>
              <a:rPr lang="en-US" sz="2800" b="1" i="0" dirty="0">
                <a:solidFill>
                  <a:srgbClr val="4D5156"/>
                </a:solidFill>
                <a:effectLst/>
                <a:latin typeface="Roboto" panose="020F0502020204030204" pitchFamily="2" charset="0"/>
              </a:rPr>
              <a:t>app</a:t>
            </a:r>
            <a:r>
              <a:rPr lang="en-US" sz="2800" b="0" i="0" dirty="0">
                <a:solidFill>
                  <a:srgbClr val="4D5156"/>
                </a:solidFill>
                <a:effectLst/>
                <a:latin typeface="Roboto" panose="020F0502020204030204" pitchFamily="2" charset="0"/>
              </a:rPr>
              <a:t> helps you manage all of your tasks to meet project deadlines. </a:t>
            </a:r>
            <a:r>
              <a:rPr lang="en-US" sz="2800" b="1" i="1" u="sng" dirty="0">
                <a:solidFill>
                  <a:srgbClr val="4D5156"/>
                </a:solidFill>
                <a:latin typeface="Roboto" panose="020F0502020204030204" pitchFamily="2" charset="0"/>
              </a:rPr>
              <a:t>It is built using HTML and JavaScript.</a:t>
            </a:r>
            <a:endParaRPr lang="en-IN" sz="2800" b="1" i="1" u="sng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F608DAD-4BE3-0130-D24B-23BD2A2FD9F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08239" y="2227263"/>
            <a:ext cx="4168472" cy="3633787"/>
          </a:xfr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WEATHER API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FAB05F-928C-8A9B-8E2C-2C507E800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927124"/>
            <a:ext cx="7360540" cy="3401960"/>
          </a:xfrm>
        </p:spPr>
        <p:txBody>
          <a:bodyPr/>
          <a:lstStyle/>
          <a:p>
            <a:r>
              <a:rPr lang="en-US" sz="2000" b="0" i="0" dirty="0">
                <a:solidFill>
                  <a:schemeClr val="bg2"/>
                </a:solidFill>
                <a:effectLst/>
                <a:latin typeface="Roboto" panose="02000000000000000000" pitchFamily="2" charset="0"/>
              </a:rPr>
              <a:t>It acts as an intermediary, enabling software applications to access real-time, forecasted, and historical weather information. These APIs pull data from numerous meteorological stations, satellites, radars, and other weather data sources, providing comprehensive weather details in a structured and easily accessible format.</a:t>
            </a:r>
          </a:p>
          <a:p>
            <a:r>
              <a:rPr lang="en-US" sz="2000" i="1" dirty="0">
                <a:solidFill>
                  <a:schemeClr val="bg2"/>
                </a:solidFill>
                <a:latin typeface="Roboto" panose="02000000000000000000" pitchFamily="2" charset="0"/>
              </a:rPr>
              <a:t>Weather API is built using JavaScript Functions and React</a:t>
            </a:r>
            <a:endParaRPr lang="en-US" sz="2000" b="0" i="1" dirty="0">
              <a:solidFill>
                <a:schemeClr val="bg2"/>
              </a:solidFill>
              <a:effectLst/>
              <a:latin typeface="Roboto" panose="02000000000000000000" pitchFamily="2" charset="0"/>
            </a:endParaRPr>
          </a:p>
          <a:p>
            <a:endParaRPr lang="en-US" b="0" i="0" dirty="0">
              <a:solidFill>
                <a:srgbClr val="4D5156"/>
              </a:solidFill>
              <a:effectLst/>
              <a:latin typeface="Roboto" panose="02000000000000000000" pitchFamily="2" charset="0"/>
            </a:endParaRPr>
          </a:p>
          <a:p>
            <a:endParaRPr lang="en-US" b="0" i="0" dirty="0">
              <a:solidFill>
                <a:srgbClr val="4D5156"/>
              </a:solidFill>
              <a:effectLst/>
              <a:latin typeface="Roboto" panose="02000000000000000000" pitchFamily="2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20</TotalTime>
  <Words>117</Words>
  <Application>Microsoft Office PowerPoint</Application>
  <PresentationFormat>Widescreen</PresentationFormat>
  <Paragraphs>17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Gill Sans MT</vt:lpstr>
      <vt:lpstr>Roboto</vt:lpstr>
      <vt:lpstr>Wingdings 2</vt:lpstr>
      <vt:lpstr>Custom</vt:lpstr>
      <vt:lpstr>MLSA INTERNSHIP PPT</vt:lpstr>
      <vt:lpstr>PowerPoint Presentation</vt:lpstr>
      <vt:lpstr>TODO APP:</vt:lpstr>
      <vt:lpstr>WEATHER API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KHUSHI CHAUDHARY</dc:creator>
  <cp:lastModifiedBy>KHUSHI CHAUDHARY</cp:lastModifiedBy>
  <cp:revision>1</cp:revision>
  <dcterms:created xsi:type="dcterms:W3CDTF">2024-10-28T17:26:33Z</dcterms:created>
  <dcterms:modified xsi:type="dcterms:W3CDTF">2024-10-28T17:47:15Z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