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1" r:id="rId8"/>
    <p:sldId id="262" r:id="rId9"/>
    <p:sldId id="283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123778-B3C1-4394-8A84-3809FD3E6ECE}">
          <p14:sldIdLst>
            <p14:sldId id="256"/>
            <p14:sldId id="257"/>
            <p14:sldId id="258"/>
          </p14:sldIdLst>
        </p14:section>
        <p14:section name="Untitled Section" id="{6DE7F157-0AAD-4E6F-AAD1-12F9E9690261}">
          <p14:sldIdLst>
            <p14:sldId id="261"/>
            <p14:sldId id="262"/>
            <p14:sldId id="283"/>
            <p14:sldId id="264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6"/>
    <a:srgbClr val="103350"/>
    <a:srgbClr val="0C4360"/>
    <a:srgbClr val="1B6872"/>
    <a:srgbClr val="63B7C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6/30/2022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3749" y="2395728"/>
            <a:ext cx="8942665" cy="1144426"/>
          </a:xfrm>
        </p:spPr>
        <p:txBody>
          <a:bodyPr/>
          <a:lstStyle/>
          <a:p>
            <a:pPr algn="ctr"/>
            <a:r>
              <a:rPr lang="en-US" sz="3600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SCHOOL  MANAGEMENT  SYSTEM  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C++ LANGAUGE</a:t>
            </a:r>
          </a:p>
          <a:p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PPT CREATED BY KHUSH NADPARA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7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11281599" cy="859055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TO  STORE  SCHOOL  DATA  (RECORDS)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PPT CREATED BY KHUSH NADPARA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MAJOR CONCEPTS USED :-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Header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Choice Base Statements.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olidFill>
                  <a:srgbClr val="FFFF00"/>
                </a:solidFill>
              </a:rPr>
              <a:t>For, While Loop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olidFill>
                  <a:srgbClr val="FFFF00"/>
                </a:solidFill>
              </a:rPr>
              <a:t>If – Else Statements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olidFill>
                  <a:srgbClr val="FFFF00"/>
                </a:solidFill>
              </a:rPr>
              <a:t>Else-If statements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olidFill>
                  <a:srgbClr val="FFFF00"/>
                </a:solidFill>
              </a:rPr>
              <a:t>Binary Files (Example.txt)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File Handling.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HEADER FILES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	&amp;	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CHOICE BASED STATEMENTS :-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u="sng" strike="noStrike" spc="-1" dirty="0">
                <a:solidFill>
                  <a:srgbClr val="FFFF00"/>
                </a:solidFill>
                <a:latin typeface="Droid Sans"/>
              </a:rPr>
              <a:t>The Extra </a:t>
            </a:r>
            <a:r>
              <a:rPr lang="en-US" sz="2400" b="0" u="sng" spc="-1" dirty="0">
                <a:solidFill>
                  <a:srgbClr val="FFFF00"/>
                </a:solidFill>
                <a:latin typeface="Droid Sans"/>
              </a:rPr>
              <a:t>H</a:t>
            </a:r>
            <a:r>
              <a:rPr lang="en-US" sz="2400" b="0" u="sng" strike="noStrike" spc="-1" dirty="0">
                <a:solidFill>
                  <a:srgbClr val="FFFF00"/>
                </a:solidFill>
                <a:latin typeface="Droid Sans"/>
              </a:rPr>
              <a:t>eader-</a:t>
            </a:r>
            <a:r>
              <a:rPr lang="en-US" sz="2400" b="0" u="sng" spc="-1" dirty="0">
                <a:solidFill>
                  <a:srgbClr val="FFFF00"/>
                </a:solidFill>
                <a:latin typeface="Droid Sans"/>
              </a:rPr>
              <a:t>F</a:t>
            </a:r>
            <a:r>
              <a:rPr lang="en-US" sz="2400" b="0" u="sng" strike="noStrike" spc="-1" dirty="0">
                <a:solidFill>
                  <a:srgbClr val="FFFF00"/>
                </a:solidFill>
                <a:latin typeface="Droid Sans"/>
              </a:rPr>
              <a:t>iles used here are:</a:t>
            </a:r>
            <a:endParaRPr lang="en-US" sz="2400" b="0" u="sng" dirty="0">
              <a:solidFill>
                <a:srgbClr val="FFFF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u="sng" dirty="0">
                <a:solidFill>
                  <a:srgbClr val="FFFF00"/>
                </a:solidFill>
                <a:latin typeface="Century" panose="02040604050505020304" pitchFamily="18" charset="0"/>
              </a:rPr>
              <a:t>Choice Based Statements :-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fstream</a:t>
            </a:r>
            <a:r>
              <a:rPr lang="en-US" dirty="0">
                <a:solidFill>
                  <a:srgbClr val="FFC000"/>
                </a:solidFill>
              </a:rPr>
              <a:t>&gt; </a:t>
            </a:r>
            <a:r>
              <a:rPr lang="en-US" dirty="0"/>
              <a:t>:- 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create files, write information to files, and read information from files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BDC1C6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</a:rPr>
              <a:t>&lt;string&gt; </a:t>
            </a:r>
            <a:r>
              <a:rPr lang="en-US" dirty="0">
                <a:solidFill>
                  <a:srgbClr val="BDC1C6"/>
                </a:solidFill>
                <a:latin typeface="arial" panose="020B0604020202020204" pitchFamily="34" charset="0"/>
              </a:rPr>
              <a:t>:-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 string in C++ is 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 type of object that represents a collection (or sequence) of different characters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BDC1C6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sz="half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strike="noStrike" spc="-1" dirty="0">
                <a:solidFill>
                  <a:srgbClr val="00B050"/>
                </a:solidFill>
                <a:latin typeface="Droid Sans"/>
              </a:rPr>
              <a:t>Many If-Else statements are used for every possible scenario for every bosses.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pc="-1" dirty="0">
              <a:solidFill>
                <a:srgbClr val="EEEFF0"/>
              </a:solidFill>
              <a:latin typeface="Droid Sans"/>
            </a:endParaRPr>
          </a:p>
          <a:p>
            <a:pPr marL="0" indent="0">
              <a:buNone/>
            </a:pPr>
            <a:endParaRPr lang="en-US" sz="1800" b="0" strike="noStrike" spc="-1" dirty="0">
              <a:solidFill>
                <a:srgbClr val="EEEFF0"/>
              </a:solidFill>
              <a:latin typeface="Droid Sans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b="0" strike="noStrike" spc="-1" dirty="0">
                <a:solidFill>
                  <a:srgbClr val="00B050"/>
                </a:solidFill>
                <a:latin typeface="Droid Sans"/>
              </a:rPr>
              <a:t>If, Else-if, Else and Nested Ifs are used for the conditions in a boss scenario.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pc="-1" dirty="0">
              <a:solidFill>
                <a:srgbClr val="EEEFF0"/>
              </a:solidFill>
              <a:latin typeface="Droid Sans"/>
            </a:endParaRPr>
          </a:p>
          <a:p>
            <a:pPr marL="457200" lvl="1" indent="0">
              <a:buNone/>
            </a:pPr>
            <a:endParaRPr lang="en-US" sz="1600" spc="-1" dirty="0">
              <a:solidFill>
                <a:srgbClr val="EEEFF0"/>
              </a:solidFill>
              <a:latin typeface="Droid Sans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strike="noStrike" spc="-1" dirty="0">
                <a:solidFill>
                  <a:srgbClr val="00B050"/>
                </a:solidFill>
                <a:latin typeface="Droid Sans"/>
              </a:rPr>
              <a:t>Switch Case is used to store the data regarding the player which is used to calculate one of the probabilistic aspect of the game called ‘Luck’.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Available  Operations  :-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50"/>
                </a:solidFill>
                <a:latin typeface="Century" panose="02040604050505020304" pitchFamily="18" charset="0"/>
              </a:rPr>
              <a:t>Add New Students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Student Login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Faculty Login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Proctor Login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Admin 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Example.txt</a:t>
            </a:r>
          </a:p>
        </p:txBody>
      </p:sp>
      <p:pic>
        <p:nvPicPr>
          <p:cNvPr id="20" name="Picture Placeholder 19" descr="Triangular pattern design with dimension">
            <a:extLst>
              <a:ext uri="{FF2B5EF4-FFF2-40B4-BE49-F238E27FC236}">
                <a16:creationId xmlns:a16="http://schemas.microsoft.com/office/drawing/2014/main" id="{3DCA2B8E-64D3-7645-8DEB-688ED5756F5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of school book"/>
              </a:rPr>
              <a:t>ios</a:t>
            </a:r>
            <a:r>
              <a:rPr lang="en-IN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of school book"/>
              </a:rPr>
              <a:t>::app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of school book"/>
              </a:rPr>
              <a:t>ios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of school book"/>
              </a:rPr>
              <a:t>::in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of school book"/>
              </a:rPr>
              <a:t>ios_base</a:t>
            </a: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of school book"/>
              </a:rPr>
              <a:t>::beg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DETAILS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</a:rPr>
              <a:t> :- </a:t>
            </a:r>
            <a:r>
              <a:rPr lang="en-US" dirty="0"/>
              <a:t>		</a:t>
            </a:r>
          </a:p>
        </p:txBody>
      </p:sp>
      <p:pic>
        <p:nvPicPr>
          <p:cNvPr id="8" name="Picture Placeholder 7" descr="Triangular pattern design with dimension">
            <a:extLst>
              <a:ext uri="{FF2B5EF4-FFF2-40B4-BE49-F238E27FC236}">
                <a16:creationId xmlns:a16="http://schemas.microsoft.com/office/drawing/2014/main" id="{2301248D-7370-7643-9BE6-F8CDCFF4D46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352575"/>
            <a:ext cx="12192002" cy="2289897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Century" panose="02040604050505020304" pitchFamily="18" charset="0"/>
              </a:rPr>
              <a:t>Here We have used the search data key for searching the information about a Student, Faculty, Proctor with the help of his Roll-No.</a:t>
            </a:r>
          </a:p>
          <a:p>
            <a:endParaRPr lang="en-US" sz="2000" dirty="0">
              <a:solidFill>
                <a:srgbClr val="00B050"/>
              </a:solidFill>
              <a:latin typeface="Century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Century" panose="02040604050505020304" pitchFamily="18" charset="0"/>
              </a:rPr>
              <a:t>Here, We have use the Exit key for Exit records.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8859" y="2021747"/>
            <a:ext cx="9169167" cy="3942825"/>
          </a:xfrm>
        </p:spPr>
        <p:txBody>
          <a:bodyPr/>
          <a:lstStyle/>
          <a:p>
            <a:pPr algn="ctr"/>
            <a:r>
              <a:rPr lang="en-US" sz="9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Thank You.</a:t>
            </a:r>
            <a:endParaRPr lang="en-GB" sz="9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173</TotalTime>
  <Words>256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</vt:lpstr>
      <vt:lpstr>Calibri</vt:lpstr>
      <vt:lpstr>Century</vt:lpstr>
      <vt:lpstr>Century of school book</vt:lpstr>
      <vt:lpstr>Droid Sans</vt:lpstr>
      <vt:lpstr>Trade Gothic LT Pro</vt:lpstr>
      <vt:lpstr>Trebuchet MS</vt:lpstr>
      <vt:lpstr>Wingdings</vt:lpstr>
      <vt:lpstr>Office Theme</vt:lpstr>
      <vt:lpstr>SCHOOL  MANAGEMENT  SYSTEM  :-</vt:lpstr>
      <vt:lpstr>TO  STORE  SCHOOL  DATA  (RECORDS)</vt:lpstr>
      <vt:lpstr>MAJOR CONCEPTS USED :-</vt:lpstr>
      <vt:lpstr>HEADER FILES &amp; CHOICE BASED STATEMENTS :-</vt:lpstr>
      <vt:lpstr>Available  Operations  :-</vt:lpstr>
      <vt:lpstr>Example.txt</vt:lpstr>
      <vt:lpstr>DETAILS :-   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 MANAGEMENT  SYSTEM  :-</dc:title>
  <dc:creator>KHUSH NADPARA</dc:creator>
  <cp:lastModifiedBy>KHUSH NADPARA</cp:lastModifiedBy>
  <cp:revision>1</cp:revision>
  <dcterms:created xsi:type="dcterms:W3CDTF">2022-06-30T14:40:30Z</dcterms:created>
  <dcterms:modified xsi:type="dcterms:W3CDTF">2022-06-30T17:34:07Z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