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0" r:id="rId5"/>
    <p:sldId id="266" r:id="rId6"/>
    <p:sldId id="288" r:id="rId7"/>
    <p:sldId id="268" r:id="rId8"/>
    <p:sldId id="269" r:id="rId9"/>
    <p:sldId id="270" r:id="rId10"/>
    <p:sldId id="278" r:id="rId11"/>
    <p:sldId id="277" r:id="rId12"/>
    <p:sldId id="279" r:id="rId13"/>
    <p:sldId id="267" r:id="rId14"/>
    <p:sldId id="272" r:id="rId15"/>
    <p:sldId id="273" r:id="rId16"/>
    <p:sldId id="280" r:id="rId17"/>
    <p:sldId id="281" r:id="rId18"/>
    <p:sldId id="282" r:id="rId19"/>
    <p:sldId id="274" r:id="rId20"/>
    <p:sldId id="275" r:id="rId21"/>
    <p:sldId id="276" r:id="rId22"/>
    <p:sldId id="283" r:id="rId23"/>
    <p:sldId id="284" r:id="rId24"/>
    <p:sldId id="285" r:id="rId25"/>
    <p:sldId id="271" r:id="rId26"/>
    <p:sldId id="25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8B845-8CDB-46FA-BD27-5FE26E59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7BE9A-5778-40CD-A41B-11699862E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AE5ED-0631-47AC-9A70-BE0D842A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5CCD5-C994-4860-B63C-59D662F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C241E-5C7A-4EA2-91DB-DD443A41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8B3D-0E2D-4453-8C06-E90A2AFE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60DA30-D340-4733-95EF-05B36A6C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27210-B787-40E2-BD1D-7F079C3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C8E44-57B1-465F-9457-8D796359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830A0-3181-4D56-8B58-A235F96D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0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2E130-DCE8-4093-B2F0-FE5BA3B3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9F4E8-0F8F-4BEB-8520-6B34A53C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15921-624B-4688-9497-05C35A5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59BD5-443E-47C8-B1C3-27EB2DD7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E7715-51A4-4A29-A06A-C7DA544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247C3-4F0C-421D-BC69-13BE78A0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F20E0-B60D-460B-B98B-6996CD82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A6C53-4C60-43D9-8CAC-F24C37FA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D3EC3-804D-4FA3-B760-9724D7CF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C5B3-C139-4AC5-9A9E-80E68F49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EB50F-1AE1-431D-A6E1-35F7035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6642F-D0C5-45CC-95AB-DBCB8AC2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FBF8D-E020-494D-9215-A12E5E1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850CC-0602-4E33-A175-FE08CDAE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34F0F-5E5E-41D9-A20D-3B822183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82276-E02F-4503-930D-16E3A7F9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6987E-9688-4CD2-A3AF-0D885F6E5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13871-EC15-46DE-941E-8864BC1DE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CF7CE-91F5-463C-B575-91E0D732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DB8CC-E755-4878-B32A-C8D4FD6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A0DEF-317B-413F-9BEE-C88BBF72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D9F8C-3A43-4497-A02D-CA59466D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9249D-B83F-4B58-B587-020BC097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C894C-861E-46ED-97FF-AB584098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33BE1F-1216-4CB1-8775-D38768B3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3057B-AA2E-4980-B74D-2A4E516A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9BB5B-167F-4001-9BB1-D94C4BC7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50C38-F582-4139-890E-0727AB1C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172F3-9FAA-4F09-823E-80EFF8C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14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76C28-A9F3-43DD-965F-610ED997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94EDDA-A5D8-4C60-A298-D24D19D7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55D3C2-86A0-45BC-9886-01DBA554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397696-B724-45D8-87BA-B72F43B8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50857-B9F6-4B4D-A1F4-93F86F6F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92638-D860-4CDA-8BCC-45F70972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99F1C-F467-40E3-9E78-99E3C89D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0F82-751E-4A33-81B2-E303B53C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317B1-E080-4756-81A0-64C69901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40A67-0E03-49E5-B7BF-73E02A57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F7B1E-D921-44C7-B866-49DB344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1AF4F-84C5-4A05-83C1-04957A2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22DA4-DDEA-483E-BDB5-AA99C4B0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818EF-6870-4CF9-BEA6-A8123280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625CB-FA49-445E-9B20-9D70486E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29FDC-E8F0-400F-ACC6-0EAD609E6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F2713-50AC-467A-9670-F65F53DD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8A9ED-1924-469F-A1A5-752C3CA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BBBEAC-BFFD-43A0-A093-6F18C491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3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C7C34C-5EFA-4D24-841C-F31A173A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77E48-D0E7-4B72-9B88-E2DE3274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CB929-1660-4D87-90F2-FD6C62C1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95CC-FE8C-49F0-9EE3-ADF606B3220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01B73-B1F2-4B0B-A276-48B89488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51DDE-DB57-4653-9969-127BD69A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5ED8-C70B-4D98-B882-AF53E7B09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192625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이웃의 솜씨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104900" y="4114800"/>
            <a:ext cx="9620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F81D3A-2AAB-45D0-A1CC-F6F2B3964470}"/>
              </a:ext>
            </a:extLst>
          </p:cNvPr>
          <p:cNvSpPr txBox="1"/>
          <p:nvPr/>
        </p:nvSpPr>
        <p:spPr>
          <a:xfrm>
            <a:off x="6545801" y="4278922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김혜원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정지수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윤연오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이정민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이은지</a:t>
            </a:r>
          </a:p>
        </p:txBody>
      </p:sp>
    </p:spTree>
    <p:extLst>
      <p:ext uri="{BB962C8B-B14F-4D97-AF65-F5344CB8AC3E}">
        <p14:creationId xmlns:p14="http://schemas.microsoft.com/office/powerpoint/2010/main" val="153604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C0F2B7-1962-4840-BDC1-235EB192D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436509"/>
            <a:ext cx="9712337" cy="53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endParaRPr i="1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E4605-22B8-4B3E-93FF-2839565A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399187"/>
            <a:ext cx="11412916" cy="539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김혜원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 인증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73A8712-C43F-460C-8F90-143D2E7C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436509"/>
            <a:ext cx="11781753" cy="53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47875" y="418668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84A8BED-8B5D-4D57-8847-CC7EFD9C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24"/>
            <a:ext cx="12192000" cy="5289176"/>
          </a:xfrm>
          <a:prstGeom prst="rect">
            <a:avLst/>
          </a:prstGeom>
        </p:spPr>
      </p:pic>
      <p:sp>
        <p:nvSpPr>
          <p:cNvPr id="11" name="Google Shape;317;p28">
            <a:extLst>
              <a:ext uri="{FF2B5EF4-FFF2-40B4-BE49-F238E27FC236}">
                <a16:creationId xmlns:a16="http://schemas.microsoft.com/office/drawing/2014/main" id="{30DA4F96-9ED4-4598-A6CC-522D0275246A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댓글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349270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9" name="Google Shape;317;p28">
            <a:extLst>
              <a:ext uri="{FF2B5EF4-FFF2-40B4-BE49-F238E27FC236}">
                <a16:creationId xmlns:a16="http://schemas.microsoft.com/office/drawing/2014/main" id="{F4EB6BF1-D408-409E-B88B-17F2EF8D3725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ko-KR" altLang="en-US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네이버 로그인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748B900-C9AF-4256-8A33-5644CC97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509"/>
            <a:ext cx="7527636" cy="5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2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8" name="Google Shape;317;p28">
            <a:extLst>
              <a:ext uri="{FF2B5EF4-FFF2-40B4-BE49-F238E27FC236}">
                <a16:creationId xmlns:a16="http://schemas.microsoft.com/office/drawing/2014/main" id="{844E8616-82FA-401A-AA33-D97DECFE2EB4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정지수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E00F9B-1A63-49BD-B696-E8157936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390"/>
            <a:ext cx="8977745" cy="55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찜하기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i="1" u="sng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2149CCA-58C7-4BAD-9B92-E33652DF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513118"/>
            <a:ext cx="6061237" cy="502622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F743CF-BFC0-4050-997A-53BE530B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75" y="1513118"/>
            <a:ext cx="5353255" cy="39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쪽지 일괄삭제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A61F366-27EF-4F17-96ED-3EC40408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5" y="1513118"/>
            <a:ext cx="7693978" cy="46383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5CBBBCD-CBB2-43C4-9BF9-7352DBF02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2689"/>
            <a:ext cx="6010078" cy="20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6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윤연오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배너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C742A7-B40D-456B-8B95-94D3AB65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1" y="1513118"/>
            <a:ext cx="9002225" cy="5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CDD0F2E9-31C6-4119-8179-85A4C651C268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페이지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출력</a:t>
            </a:r>
            <a:endParaRPr i="1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4C0C08-503B-4D67-9040-539DA52DA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" y="1436509"/>
            <a:ext cx="6751782" cy="54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DB3EAD-9C1D-400A-AF36-7EBCC700EF15}"/>
              </a:ext>
            </a:extLst>
          </p:cNvPr>
          <p:cNvSpPr/>
          <p:nvPr/>
        </p:nvSpPr>
        <p:spPr>
          <a:xfrm>
            <a:off x="0" y="2976281"/>
            <a:ext cx="12192000" cy="3881719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B1C0B-D656-4001-80BC-61FF1DC910AD}"/>
              </a:ext>
            </a:extLst>
          </p:cNvPr>
          <p:cNvSpPr txBox="1"/>
          <p:nvPr/>
        </p:nvSpPr>
        <p:spPr>
          <a:xfrm>
            <a:off x="320151" y="198165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7D63-0DB9-4F0A-BDE6-B3E17F947697}"/>
              </a:ext>
            </a:extLst>
          </p:cNvPr>
          <p:cNvSpPr txBox="1"/>
          <p:nvPr/>
        </p:nvSpPr>
        <p:spPr>
          <a:xfrm>
            <a:off x="5426294" y="4423001"/>
            <a:ext cx="662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05    06    07    08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3E134-A483-4069-A437-B33AC1C09CAD}"/>
              </a:ext>
            </a:extLst>
          </p:cNvPr>
          <p:cNvSpPr txBox="1"/>
          <p:nvPr/>
        </p:nvSpPr>
        <p:spPr>
          <a:xfrm>
            <a:off x="136716" y="622392"/>
            <a:ext cx="19363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나눔바른고딕OTF Light" pitchFamily="50" charset="-127"/>
                <a:ea typeface="나눔바른고딕OTF Light" pitchFamily="50" charset="-127"/>
              </a:rPr>
              <a:t>CONTENT</a:t>
            </a:r>
            <a:endParaRPr lang="ko-KR" altLang="en-US" sz="2400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1D9DE5-DE98-4EA3-8767-8443558D53FD}"/>
              </a:ext>
            </a:extLst>
          </p:cNvPr>
          <p:cNvCxnSpPr>
            <a:cxnSpLocks/>
          </p:cNvCxnSpPr>
          <p:nvPr/>
        </p:nvCxnSpPr>
        <p:spPr>
          <a:xfrm>
            <a:off x="5262282" y="5391156"/>
            <a:ext cx="6911788" cy="179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C44699-EFAA-4F9C-B17E-E84DD22B3979}"/>
              </a:ext>
            </a:extLst>
          </p:cNvPr>
          <p:cNvSpPr txBox="1"/>
          <p:nvPr/>
        </p:nvSpPr>
        <p:spPr>
          <a:xfrm>
            <a:off x="410496" y="31292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조원소개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EEC02-89F4-4032-B4DD-0971238B785D}"/>
              </a:ext>
            </a:extLst>
          </p:cNvPr>
          <p:cNvSpPr txBox="1"/>
          <p:nvPr/>
        </p:nvSpPr>
        <p:spPr>
          <a:xfrm>
            <a:off x="5570726" y="31292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USECASE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C01E0B-9799-45C1-8AA9-C6FA5F9FB420}"/>
              </a:ext>
            </a:extLst>
          </p:cNvPr>
          <p:cNvSpPr txBox="1"/>
          <p:nvPr/>
        </p:nvSpPr>
        <p:spPr>
          <a:xfrm>
            <a:off x="3683933" y="3135128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ER</a:t>
            </a:r>
            <a:r>
              <a:rPr lang="ko-KR" altLang="en-US" dirty="0">
                <a:solidFill>
                  <a:schemeClr val="bg1"/>
                </a:solidFill>
              </a:rPr>
              <a:t>다이어그램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893FCD-5F58-4BD4-A465-3D1197947216}"/>
              </a:ext>
            </a:extLst>
          </p:cNvPr>
          <p:cNvSpPr txBox="1"/>
          <p:nvPr/>
        </p:nvSpPr>
        <p:spPr>
          <a:xfrm>
            <a:off x="2073084" y="3131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기획의도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B2AA4-8657-4951-B96E-3B88CAC458D5}"/>
              </a:ext>
            </a:extLst>
          </p:cNvPr>
          <p:cNvSpPr txBox="1"/>
          <p:nvPr/>
        </p:nvSpPr>
        <p:spPr>
          <a:xfrm>
            <a:off x="5426294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세부기능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FEABA-F9EA-4DDA-9AA5-2387F3EB5C96}"/>
              </a:ext>
            </a:extLst>
          </p:cNvPr>
          <p:cNvSpPr txBox="1"/>
          <p:nvPr/>
        </p:nvSpPr>
        <p:spPr>
          <a:xfrm>
            <a:off x="10740636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기능시현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00E4D-97F9-444F-A4B9-3D70387C9950}"/>
              </a:ext>
            </a:extLst>
          </p:cNvPr>
          <p:cNvSpPr txBox="1"/>
          <p:nvPr/>
        </p:nvSpPr>
        <p:spPr>
          <a:xfrm>
            <a:off x="8989719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주요코딩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D4054-8476-408F-8A08-5703ECDD237B}"/>
              </a:ext>
            </a:extLst>
          </p:cNvPr>
          <p:cNvSpPr txBox="1"/>
          <p:nvPr/>
        </p:nvSpPr>
        <p:spPr>
          <a:xfrm>
            <a:off x="7238802" y="5554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67675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17E4663D-4337-4C76-A64C-40B888DC1DB2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프런트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97D163-2711-4269-A156-4AEB938DC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" y="1436509"/>
            <a:ext cx="4396509" cy="55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이정민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쪽지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팝업창</a:t>
            </a:r>
            <a:endParaRPr i="1" u="sng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E6300D-1782-482D-95FB-C3098A5E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7" y="1436509"/>
            <a:ext cx="5799323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썸네일 게시판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파일첨부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더보기페이징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3072113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ajax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닉네임중복확인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본인제외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이메일인증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154651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주요코딩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7" name="Google Shape;317;p28">
            <a:extLst>
              <a:ext uri="{FF2B5EF4-FFF2-40B4-BE49-F238E27FC236}">
                <a16:creationId xmlns:a16="http://schemas.microsoft.com/office/drawing/2014/main" id="{EF290C4E-AD48-45BE-B2AE-9A6EDE075033}"/>
              </a:ext>
            </a:extLst>
          </p:cNvPr>
          <p:cNvSpPr txBox="1"/>
          <p:nvPr/>
        </p:nvSpPr>
        <p:spPr>
          <a:xfrm>
            <a:off x="160865" y="1067209"/>
            <a:ext cx="81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이은지</a:t>
            </a:r>
            <a:r>
              <a:rPr 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카테고리</a:t>
            </a:r>
            <a:r>
              <a:rPr lang="en-US" altLang="ko-KR" sz="18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판매중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판매완료 분류 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동적쿼리이용</a:t>
            </a:r>
            <a:r>
              <a:rPr lang="en-US" altLang="ko-KR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u="sng" dirty="0"/>
          </a:p>
        </p:txBody>
      </p:sp>
    </p:spTree>
    <p:extLst>
      <p:ext uri="{BB962C8B-B14F-4D97-AF65-F5344CB8AC3E}">
        <p14:creationId xmlns:p14="http://schemas.microsoft.com/office/powerpoint/2010/main" val="213566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기능시현</a:t>
            </a:r>
            <a:endParaRPr lang="ko-KR" altLang="en-US" sz="2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</p:spTree>
    <p:extLst>
      <p:ext uri="{BB962C8B-B14F-4D97-AF65-F5344CB8AC3E}">
        <p14:creationId xmlns:p14="http://schemas.microsoft.com/office/powerpoint/2010/main" val="3032276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376" y="2700635"/>
            <a:ext cx="341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04900" y="3695700"/>
            <a:ext cx="9620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2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789" y="0"/>
            <a:ext cx="6149212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42788" y="0"/>
            <a:ext cx="6149211" cy="6858000"/>
          </a:xfrm>
          <a:prstGeom prst="rect">
            <a:avLst/>
          </a:prstGeom>
          <a:solidFill>
            <a:srgbClr val="632B8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07569" y="1871003"/>
            <a:ext cx="2602523" cy="9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07569" y="4487594"/>
            <a:ext cx="2602523" cy="98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14732" y="1871003"/>
            <a:ext cx="2602523" cy="98474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14732" y="4487594"/>
            <a:ext cx="2602523" cy="98474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06B772-B788-4D4D-B1F5-0E29FDE1B984}"/>
              </a:ext>
            </a:extLst>
          </p:cNvPr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02BEB-1FD2-4829-BFEC-929785BEA5A4}"/>
              </a:ext>
            </a:extLst>
          </p:cNvPr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64A58-BA4E-4147-8A40-DBFA40C78E31}"/>
              </a:ext>
            </a:extLst>
          </p:cNvPr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haroni" panose="020B0604020202020204" pitchFamily="2" charset="-79"/>
              </a:rPr>
              <a:t>조원소개</a:t>
            </a:r>
          </a:p>
        </p:txBody>
      </p:sp>
    </p:spTree>
    <p:extLst>
      <p:ext uri="{BB962C8B-B14F-4D97-AF65-F5344CB8AC3E}">
        <p14:creationId xmlns:p14="http://schemas.microsoft.com/office/powerpoint/2010/main" val="381689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haroni" panose="020B0604020202020204" pitchFamily="2" charset="-79"/>
              </a:rPr>
              <a:t>기획의도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당근마켓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425618" y="4376762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180060" y="4456283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이웃의솜씨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EA4B3CCB-462B-4817-B052-4610AB86BABD}"/>
              </a:ext>
            </a:extLst>
          </p:cNvPr>
          <p:cNvSpPr/>
          <p:nvPr/>
        </p:nvSpPr>
        <p:spPr>
          <a:xfrm>
            <a:off x="3657499" y="3479923"/>
            <a:ext cx="448338" cy="363094"/>
          </a:xfrm>
          <a:prstGeom prst="mathPlus">
            <a:avLst/>
          </a:prstGeom>
          <a:solidFill>
            <a:srgbClr val="632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당근마켓(당근마켓) 기업, 채용, 투자, 뉴스">
            <a:extLst>
              <a:ext uri="{FF2B5EF4-FFF2-40B4-BE49-F238E27FC236}">
                <a16:creationId xmlns:a16="http://schemas.microsoft.com/office/drawing/2014/main" id="{4EFD621A-0E25-40E0-8153-A622C81B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2" y="2268444"/>
            <a:ext cx="3150537" cy="24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2533F5-DD7C-4A39-96B0-D8D50793FE37}"/>
              </a:ext>
            </a:extLst>
          </p:cNvPr>
          <p:cNvSpPr/>
          <p:nvPr/>
        </p:nvSpPr>
        <p:spPr>
          <a:xfrm>
            <a:off x="419185" y="4403661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F0CDB-629D-42B1-A259-4357F6B4D959}"/>
              </a:ext>
            </a:extLst>
          </p:cNvPr>
          <p:cNvSpPr txBox="1"/>
          <p:nvPr/>
        </p:nvSpPr>
        <p:spPr>
          <a:xfrm>
            <a:off x="1338447" y="449443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당근마켓</a:t>
            </a:r>
          </a:p>
        </p:txBody>
      </p:sp>
      <p:pic>
        <p:nvPicPr>
          <p:cNvPr id="1030" name="Picture 6" descr="백패커(아이디어스(idus)) 기업, 채용, 투자, 뉴스">
            <a:extLst>
              <a:ext uri="{FF2B5EF4-FFF2-40B4-BE49-F238E27FC236}">
                <a16:creationId xmlns:a16="http://schemas.microsoft.com/office/drawing/2014/main" id="{0C6616B6-7FFA-40F8-9613-DDBFACC5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37" y="2159250"/>
            <a:ext cx="3164778" cy="28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65F817-7CD6-498F-AF15-E01FF24C4643}"/>
              </a:ext>
            </a:extLst>
          </p:cNvPr>
          <p:cNvSpPr/>
          <p:nvPr/>
        </p:nvSpPr>
        <p:spPr>
          <a:xfrm>
            <a:off x="4316734" y="4403661"/>
            <a:ext cx="3151704" cy="589932"/>
          </a:xfrm>
          <a:prstGeom prst="rect">
            <a:avLst/>
          </a:prstGeom>
          <a:solidFill>
            <a:srgbClr val="632B8B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F6A43C-0F91-4661-B19C-E3A39DF8BC9A}"/>
              </a:ext>
            </a:extLst>
          </p:cNvPr>
          <p:cNvSpPr txBox="1"/>
          <p:nvPr/>
        </p:nvSpPr>
        <p:spPr>
          <a:xfrm>
            <a:off x="5059931" y="4483183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FD6B6E-1319-4D85-A772-A43C580C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613" y="3278705"/>
            <a:ext cx="3493714" cy="644993"/>
          </a:xfrm>
          <a:prstGeom prst="rect">
            <a:avLst/>
          </a:prstGeom>
        </p:spPr>
      </p:pic>
      <p:sp>
        <p:nvSpPr>
          <p:cNvPr id="9" name="같음 기호 8">
            <a:extLst>
              <a:ext uri="{FF2B5EF4-FFF2-40B4-BE49-F238E27FC236}">
                <a16:creationId xmlns:a16="http://schemas.microsoft.com/office/drawing/2014/main" id="{ACFE74DF-70A8-4EDF-A103-6EA5F157AF29}"/>
              </a:ext>
            </a:extLst>
          </p:cNvPr>
          <p:cNvSpPr/>
          <p:nvPr/>
        </p:nvSpPr>
        <p:spPr>
          <a:xfrm>
            <a:off x="7657285" y="3442448"/>
            <a:ext cx="437844" cy="466787"/>
          </a:xfrm>
          <a:prstGeom prst="mathEqual">
            <a:avLst/>
          </a:prstGeom>
          <a:solidFill>
            <a:srgbClr val="632B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ER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다이어그램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47875" y="418668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아디어스</a:t>
            </a:r>
            <a:endParaRPr lang="ko-KR" altLang="en-US" sz="2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E8672F-40B5-4226-8371-3583D524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9" y="1287288"/>
            <a:ext cx="11020753" cy="52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Usecase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다이어그램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AB173-32A1-46B5-A049-E9BFFCE3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40" y="1188676"/>
            <a:ext cx="8614107" cy="56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세부기능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00B0-2FE1-43F4-80CB-CA381F27959B}"/>
              </a:ext>
            </a:extLst>
          </p:cNvPr>
          <p:cNvSpPr txBox="1"/>
          <p:nvPr/>
        </p:nvSpPr>
        <p:spPr>
          <a:xfrm>
            <a:off x="146812" y="11886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1)  </a:t>
            </a:r>
            <a:r>
              <a:rPr lang="ko-KR" altLang="en-US" spc="-150" dirty="0">
                <a:latin typeface="+mj-ea"/>
                <a:ea typeface="+mj-ea"/>
              </a:rPr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141672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세부기능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7A8A-DD4E-4A5D-AAB3-92287463ED36}"/>
              </a:ext>
            </a:extLst>
          </p:cNvPr>
          <p:cNvSpPr txBox="1"/>
          <p:nvPr/>
        </p:nvSpPr>
        <p:spPr>
          <a:xfrm>
            <a:off x="146812" y="118867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ea"/>
                <a:ea typeface="+mj-ea"/>
              </a:rPr>
              <a:t>2)  </a:t>
            </a:r>
            <a:r>
              <a:rPr lang="ko-KR" altLang="en-US" spc="-150" dirty="0">
                <a:latin typeface="+mj-ea"/>
                <a:ea typeface="+mj-ea"/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235147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632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32539" y="90354"/>
            <a:ext cx="790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4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010" y="1980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개발환경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940" y="42256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당근마켓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6E036-6D1C-4F14-96B6-0E967398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3" y="1027094"/>
            <a:ext cx="7812453" cy="5527679"/>
          </a:xfrm>
          <a:prstGeom prst="rect">
            <a:avLst/>
          </a:prstGeom>
        </p:spPr>
      </p:pic>
      <p:pic>
        <p:nvPicPr>
          <p:cNvPr id="1026" name="Picture 2" descr="spring MVC에서 JSTL 사용하기 | 너드팩토리 블로그">
            <a:extLst>
              <a:ext uri="{FF2B5EF4-FFF2-40B4-BE49-F238E27FC236}">
                <a16:creationId xmlns:a16="http://schemas.microsoft.com/office/drawing/2014/main" id="{9772A080-31D6-4A89-95CE-32A7E99BF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96" y="2341042"/>
            <a:ext cx="3335711" cy="174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커스터마이징1 - UserDetailsService, UserDetails">
            <a:extLst>
              <a:ext uri="{FF2B5EF4-FFF2-40B4-BE49-F238E27FC236}">
                <a16:creationId xmlns:a16="http://schemas.microsoft.com/office/drawing/2014/main" id="{6A420D29-73F7-4FF1-9310-C1C8E02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63" y="4089252"/>
            <a:ext cx="2811846" cy="1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</Words>
  <Application>Microsoft Office PowerPoint</Application>
  <PresentationFormat>와이드스크린</PresentationFormat>
  <Paragraphs>103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KoPub돋움체 Bold</vt:lpstr>
      <vt:lpstr>KoPub돋움체 Medium</vt:lpstr>
      <vt:lpstr>나눔바른고딕OTF Light</vt:lpstr>
      <vt:lpstr>Arial</vt:lpstr>
      <vt:lpstr>HY견고딕</vt:lpstr>
      <vt:lpstr>HY헤드라인M</vt:lpstr>
      <vt:lpstr>맑은 고딕</vt:lpstr>
      <vt:lpstr>휴먼둥근헤드라인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Jennifer Thomas</dc:creator>
  <cp:lastModifiedBy>Jennifer Thomas</cp:lastModifiedBy>
  <cp:revision>1</cp:revision>
  <dcterms:created xsi:type="dcterms:W3CDTF">2021-04-08T01:38:49Z</dcterms:created>
  <dcterms:modified xsi:type="dcterms:W3CDTF">2021-04-08T01:43:21Z</dcterms:modified>
</cp:coreProperties>
</file>