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5" r:id="rId3"/>
    <p:sldId id="264" r:id="rId4"/>
    <p:sldId id="260" r:id="rId5"/>
    <p:sldId id="266" r:id="rId6"/>
    <p:sldId id="288" r:id="rId7"/>
    <p:sldId id="268" r:id="rId8"/>
    <p:sldId id="269" r:id="rId9"/>
    <p:sldId id="270" r:id="rId10"/>
    <p:sldId id="278" r:id="rId11"/>
    <p:sldId id="277" r:id="rId12"/>
    <p:sldId id="279" r:id="rId13"/>
    <p:sldId id="267" r:id="rId14"/>
    <p:sldId id="272" r:id="rId15"/>
    <p:sldId id="273" r:id="rId16"/>
    <p:sldId id="280" r:id="rId17"/>
    <p:sldId id="281" r:id="rId18"/>
    <p:sldId id="282" r:id="rId19"/>
    <p:sldId id="274" r:id="rId20"/>
    <p:sldId id="275" r:id="rId21"/>
    <p:sldId id="276" r:id="rId22"/>
    <p:sldId id="283" r:id="rId23"/>
    <p:sldId id="284" r:id="rId24"/>
    <p:sldId id="285" r:id="rId25"/>
    <p:sldId id="271" r:id="rId26"/>
    <p:sldId id="258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53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8B845-8CDB-46FA-BD27-5FE26E593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47BE9A-5778-40CD-A41B-11699862E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BAE5ED-0631-47AC-9A70-BE0D842A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95CC-FE8C-49F0-9EE3-ADF606B32205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75CCD5-C994-4860-B63C-59D662F4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2C241E-5C7A-4EA2-91DB-DD443A41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5ED8-C70B-4D98-B882-AF53E7B09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14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68B3D-0E2D-4453-8C06-E90A2AFE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60DA30-D340-4733-95EF-05B36A6CD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327210-B787-40E2-BD1D-7F079C33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95CC-FE8C-49F0-9EE3-ADF606B32205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5C8E44-57B1-465F-9457-8D796359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7830A0-3181-4D56-8B58-A235F96D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5ED8-C70B-4D98-B882-AF53E7B09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40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A2E130-DCE8-4093-B2F0-FE5BA3B31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F9F4E8-0F8F-4BEB-8520-6B34A53C5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15921-624B-4688-9497-05C35A5D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95CC-FE8C-49F0-9EE3-ADF606B32205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959BD5-443E-47C8-B1C3-27EB2DD7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1E7715-51A4-4A29-A06A-C7DA5443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5ED8-C70B-4D98-B882-AF53E7B09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15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247C3-4F0C-421D-BC69-13BE78A0C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F20E0-B60D-460B-B98B-6996CD828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2A6C53-4C60-43D9-8CAC-F24C37FA4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95CC-FE8C-49F0-9EE3-ADF606B32205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D3EC3-804D-4FA3-B760-9724D7CF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FC5B3-C139-4AC5-9A9E-80E68F49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5ED8-C70B-4D98-B882-AF53E7B09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70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EB50F-1AE1-431D-A6E1-35F703585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86642F-D0C5-45CC-95AB-DBCB8AC21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5FBF8D-E020-494D-9215-A12E5E1A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95CC-FE8C-49F0-9EE3-ADF606B32205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B850CC-0602-4E33-A175-FE08CDAE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E34F0F-5E5E-41D9-A20D-3B8221833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5ED8-C70B-4D98-B882-AF53E7B09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18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82276-E02F-4503-930D-16E3A7F9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D6987E-9688-4CD2-A3AF-0D885F6E5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E13871-EC15-46DE-941E-8864BC1DE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ACF7CE-91F5-463C-B575-91E0D732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95CC-FE8C-49F0-9EE3-ADF606B32205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8DB8CC-E755-4878-B32A-C8D4FD60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4A0DEF-317B-413F-9BEE-C88BBF72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5ED8-C70B-4D98-B882-AF53E7B09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52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D9F8C-3A43-4497-A02D-CA59466D6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D9249D-B83F-4B58-B587-020BC0979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3C894C-861E-46ED-97FF-AB5840982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33BE1F-1216-4CB1-8775-D38768B36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53057B-AA2E-4980-B74D-2A4E516A1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9BB5B-167F-4001-9BB1-D94C4BC7D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95CC-FE8C-49F0-9EE3-ADF606B32205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150C38-F582-4139-890E-0727AB1C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7172F3-9FAA-4F09-823E-80EFF8C6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5ED8-C70B-4D98-B882-AF53E7B09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14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76C28-A9F3-43DD-965F-610ED9971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94EDDA-A5D8-4C60-A298-D24D19D7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95CC-FE8C-49F0-9EE3-ADF606B32205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55D3C2-86A0-45BC-9886-01DBA554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397696-B724-45D8-87BA-B72F43B82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5ED8-C70B-4D98-B882-AF53E7B09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02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050857-B9F6-4B4D-A1F4-93F86F6F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95CC-FE8C-49F0-9EE3-ADF606B32205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B92638-D860-4CDA-8BCC-45F70972A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699F1C-F467-40E3-9E78-99E3C89D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5ED8-C70B-4D98-B882-AF53E7B09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05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90F82-751E-4A33-81B2-E303B53CF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0317B1-E080-4756-81A0-64C699010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640A67-0E03-49E5-B7BF-73E02A575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5F7B1E-D921-44C7-B866-49DB34468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95CC-FE8C-49F0-9EE3-ADF606B32205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81AF4F-84C5-4A05-83C1-04957A26F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B22DA4-DDEA-483E-BDB5-AA99C4B0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5ED8-C70B-4D98-B882-AF53E7B09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30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818EF-6870-4CF9-BEA6-A8123280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1625CB-FA49-445E-9B20-9D70486EF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D29FDC-E8F0-400F-ACC6-0EAD609E6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7F2713-50AC-467A-9670-F65F53DD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95CC-FE8C-49F0-9EE3-ADF606B32205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08A9ED-1924-469F-A1A5-752C3CA1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BBBEAC-BFFD-43A0-A093-6F18C4912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5ED8-C70B-4D98-B882-AF53E7B09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138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C7C34C-5EFA-4D24-841C-F31A173A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377E48-D0E7-4B72-9B88-E2DE3274F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4CB929-1660-4D87-90F2-FD6C62C17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C95CC-FE8C-49F0-9EE3-ADF606B32205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701B73-B1F2-4B0B-A276-48B894883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151DDE-DB57-4653-9969-127BD69A3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05ED8-C70B-4D98-B882-AF53E7B09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57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2192625"/>
            <a:ext cx="38779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5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5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이웃의 솜씨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104900" y="4114800"/>
            <a:ext cx="9620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7F81D3A-2AAB-45D0-A1CC-F6F2B3964470}"/>
              </a:ext>
            </a:extLst>
          </p:cNvPr>
          <p:cNvSpPr txBox="1"/>
          <p:nvPr/>
        </p:nvSpPr>
        <p:spPr>
          <a:xfrm>
            <a:off x="6545801" y="4278922"/>
            <a:ext cx="417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김혜원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정지수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윤연오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이정민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이은지</a:t>
            </a:r>
          </a:p>
        </p:txBody>
      </p:sp>
    </p:spTree>
    <p:extLst>
      <p:ext uri="{BB962C8B-B14F-4D97-AF65-F5344CB8AC3E}">
        <p14:creationId xmlns:p14="http://schemas.microsoft.com/office/powerpoint/2010/main" val="1536041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632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2539" y="90354"/>
            <a:ext cx="7906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07</a:t>
            </a:r>
            <a:endParaRPr lang="ko-KR" altLang="en-US" sz="4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010" y="19807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주요코딩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33940" y="422566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당근마켓</a:t>
            </a:r>
          </a:p>
        </p:txBody>
      </p:sp>
      <p:sp>
        <p:nvSpPr>
          <p:cNvPr id="7" name="Google Shape;317;p28">
            <a:extLst>
              <a:ext uri="{FF2B5EF4-FFF2-40B4-BE49-F238E27FC236}">
                <a16:creationId xmlns:a16="http://schemas.microsoft.com/office/drawing/2014/main" id="{EF290C4E-AD48-45BE-B2AE-9A6EDE075033}"/>
              </a:ext>
            </a:extLst>
          </p:cNvPr>
          <p:cNvSpPr txBox="1"/>
          <p:nvPr/>
        </p:nvSpPr>
        <p:spPr>
          <a:xfrm>
            <a:off x="160865" y="1067209"/>
            <a:ext cx="810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lang="ko-KR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김혜원</a:t>
            </a: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결제</a:t>
            </a:r>
            <a:endParaRPr i="1" u="sng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4C0F2B7-1962-4840-BDC1-235EB192D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39" y="1436509"/>
            <a:ext cx="9712337" cy="53938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44926"/>
            <a:ext cx="3976133" cy="298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87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632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2539" y="90354"/>
            <a:ext cx="7906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07</a:t>
            </a:r>
            <a:endParaRPr lang="ko-KR" altLang="en-US" sz="4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010" y="19807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주요코딩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33940" y="422566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당근마켓</a:t>
            </a:r>
          </a:p>
        </p:txBody>
      </p:sp>
      <p:sp>
        <p:nvSpPr>
          <p:cNvPr id="7" name="Google Shape;317;p28">
            <a:extLst>
              <a:ext uri="{FF2B5EF4-FFF2-40B4-BE49-F238E27FC236}">
                <a16:creationId xmlns:a16="http://schemas.microsoft.com/office/drawing/2014/main" id="{EF290C4E-AD48-45BE-B2AE-9A6EDE075033}"/>
              </a:ext>
            </a:extLst>
          </p:cNvPr>
          <p:cNvSpPr txBox="1"/>
          <p:nvPr/>
        </p:nvSpPr>
        <p:spPr>
          <a:xfrm>
            <a:off x="160865" y="1067209"/>
            <a:ext cx="810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lang="ko-KR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김혜원</a:t>
            </a: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i="1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더보기</a:t>
            </a:r>
            <a:endParaRPr i="1" u="sng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5E4605-22B8-4B3E-93FF-2839565A4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39" y="1399187"/>
            <a:ext cx="11412916" cy="53917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664" y="1436509"/>
            <a:ext cx="3019117" cy="324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19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632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2539" y="90354"/>
            <a:ext cx="7906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07</a:t>
            </a:r>
            <a:endParaRPr lang="ko-KR" altLang="en-US" sz="4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010" y="19807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주요코딩</a:t>
            </a:r>
          </a:p>
        </p:txBody>
      </p:sp>
      <p:sp>
        <p:nvSpPr>
          <p:cNvPr id="7" name="Google Shape;317;p28">
            <a:extLst>
              <a:ext uri="{FF2B5EF4-FFF2-40B4-BE49-F238E27FC236}">
                <a16:creationId xmlns:a16="http://schemas.microsoft.com/office/drawing/2014/main" id="{EF290C4E-AD48-45BE-B2AE-9A6EDE075033}"/>
              </a:ext>
            </a:extLst>
          </p:cNvPr>
          <p:cNvSpPr txBox="1"/>
          <p:nvPr/>
        </p:nvSpPr>
        <p:spPr>
          <a:xfrm>
            <a:off x="160865" y="1067209"/>
            <a:ext cx="810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lang="ko-KR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김혜원</a:t>
            </a: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이메일 인증</a:t>
            </a:r>
            <a:endParaRPr i="1" u="sng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73A8712-C43F-460C-8F90-143D2E7CE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65" y="1436509"/>
            <a:ext cx="11781753" cy="534985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887" y="1138110"/>
            <a:ext cx="2181281" cy="172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51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632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2539" y="90354"/>
            <a:ext cx="7906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07</a:t>
            </a:r>
            <a:endParaRPr lang="ko-KR" altLang="en-US" sz="4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010" y="198076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주요코딩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33940" y="422566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당근마켓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347875" y="4186687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err="1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아디어스</a:t>
            </a:r>
            <a:endParaRPr lang="ko-KR" altLang="en-US" sz="22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84A8BED-8B5D-4D57-8847-CC7EFD9CF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8824"/>
            <a:ext cx="12192000" cy="5289176"/>
          </a:xfrm>
          <a:prstGeom prst="rect">
            <a:avLst/>
          </a:prstGeom>
        </p:spPr>
      </p:pic>
      <p:sp>
        <p:nvSpPr>
          <p:cNvPr id="11" name="Google Shape;317;p28">
            <a:extLst>
              <a:ext uri="{FF2B5EF4-FFF2-40B4-BE49-F238E27FC236}">
                <a16:creationId xmlns:a16="http://schemas.microsoft.com/office/drawing/2014/main" id="{30DA4F96-9ED4-4598-A6CC-522D0275246A}"/>
              </a:ext>
            </a:extLst>
          </p:cNvPr>
          <p:cNvSpPr txBox="1"/>
          <p:nvPr/>
        </p:nvSpPr>
        <p:spPr>
          <a:xfrm>
            <a:off x="160865" y="1067209"/>
            <a:ext cx="810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정지수 </a:t>
            </a:r>
            <a:r>
              <a:rPr lang="ko-KR" altLang="en-US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댓글</a:t>
            </a:r>
            <a:endParaRPr i="1" u="sng" dirty="0"/>
          </a:p>
        </p:txBody>
      </p:sp>
    </p:spTree>
    <p:extLst>
      <p:ext uri="{BB962C8B-B14F-4D97-AF65-F5344CB8AC3E}">
        <p14:creationId xmlns:p14="http://schemas.microsoft.com/office/powerpoint/2010/main" val="3492708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632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2539" y="90354"/>
            <a:ext cx="7906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07</a:t>
            </a:r>
            <a:endParaRPr lang="ko-KR" altLang="en-US" sz="4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010" y="19807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주요코딩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33940" y="422566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당근마켓</a:t>
            </a:r>
          </a:p>
        </p:txBody>
      </p:sp>
      <p:sp>
        <p:nvSpPr>
          <p:cNvPr id="9" name="Google Shape;317;p28">
            <a:extLst>
              <a:ext uri="{FF2B5EF4-FFF2-40B4-BE49-F238E27FC236}">
                <a16:creationId xmlns:a16="http://schemas.microsoft.com/office/drawing/2014/main" id="{F4EB6BF1-D408-409E-B88B-17F2EF8D3725}"/>
              </a:ext>
            </a:extLst>
          </p:cNvPr>
          <p:cNvSpPr txBox="1"/>
          <p:nvPr/>
        </p:nvSpPr>
        <p:spPr>
          <a:xfrm>
            <a:off x="160865" y="1067209"/>
            <a:ext cx="810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정지수 </a:t>
            </a:r>
            <a:r>
              <a:rPr lang="ko-KR" altLang="en-US" sz="1800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네이버 로그인</a:t>
            </a:r>
            <a:endParaRPr i="1" u="sng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748B900-C9AF-4256-8A33-5644CC97E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6509"/>
            <a:ext cx="7527636" cy="549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822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632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2539" y="90354"/>
            <a:ext cx="7906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07</a:t>
            </a:r>
            <a:endParaRPr lang="ko-KR" altLang="en-US" sz="4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010" y="19807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주요코딩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33940" y="422566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당근마켓</a:t>
            </a:r>
          </a:p>
        </p:txBody>
      </p:sp>
      <p:sp>
        <p:nvSpPr>
          <p:cNvPr id="8" name="Google Shape;317;p28">
            <a:extLst>
              <a:ext uri="{FF2B5EF4-FFF2-40B4-BE49-F238E27FC236}">
                <a16:creationId xmlns:a16="http://schemas.microsoft.com/office/drawing/2014/main" id="{844E8616-82FA-401A-AA33-D97DECFE2EB4}"/>
              </a:ext>
            </a:extLst>
          </p:cNvPr>
          <p:cNvSpPr txBox="1"/>
          <p:nvPr/>
        </p:nvSpPr>
        <p:spPr>
          <a:xfrm>
            <a:off x="160865" y="1067209"/>
            <a:ext cx="810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정지수 </a:t>
            </a:r>
            <a:r>
              <a:rPr lang="en-US" altLang="ko-KR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  <a:r>
              <a:rPr lang="ko-KR" altLang="en-US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i="1" u="sng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CE00F9B-1A63-49BD-B696-E81579362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0390"/>
            <a:ext cx="8977745" cy="558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86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632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2539" y="90354"/>
            <a:ext cx="7906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07</a:t>
            </a:r>
            <a:endParaRPr lang="ko-KR" altLang="en-US" sz="4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010" y="19807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주요코딩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33940" y="422566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당근마켓</a:t>
            </a:r>
          </a:p>
        </p:txBody>
      </p:sp>
      <p:sp>
        <p:nvSpPr>
          <p:cNvPr id="7" name="Google Shape;317;p28">
            <a:extLst>
              <a:ext uri="{FF2B5EF4-FFF2-40B4-BE49-F238E27FC236}">
                <a16:creationId xmlns:a16="http://schemas.microsoft.com/office/drawing/2014/main" id="{EF290C4E-AD48-45BE-B2AE-9A6EDE075033}"/>
              </a:ext>
            </a:extLst>
          </p:cNvPr>
          <p:cNvSpPr txBox="1"/>
          <p:nvPr/>
        </p:nvSpPr>
        <p:spPr>
          <a:xfrm>
            <a:off x="160865" y="1067209"/>
            <a:ext cx="810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lang="ko-KR" alt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윤연오</a:t>
            </a: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i="1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찜하기</a:t>
            </a:r>
            <a:r>
              <a:rPr lang="en-US" altLang="ko-KR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ajax</a:t>
            </a:r>
            <a:endParaRPr i="1" u="sng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2149CCA-58C7-4BAD-9B92-E33652DFE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65" y="1513118"/>
            <a:ext cx="6061237" cy="5026227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28F743CF-BFC0-4050-997A-53BE530B8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775" y="1513118"/>
            <a:ext cx="5353255" cy="390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75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632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2539" y="90354"/>
            <a:ext cx="7906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07</a:t>
            </a:r>
            <a:endParaRPr lang="ko-KR" altLang="en-US" sz="4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010" y="19807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주요코딩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33940" y="422566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당근마켓</a:t>
            </a:r>
          </a:p>
        </p:txBody>
      </p:sp>
      <p:sp>
        <p:nvSpPr>
          <p:cNvPr id="7" name="Google Shape;317;p28">
            <a:extLst>
              <a:ext uri="{FF2B5EF4-FFF2-40B4-BE49-F238E27FC236}">
                <a16:creationId xmlns:a16="http://schemas.microsoft.com/office/drawing/2014/main" id="{EF290C4E-AD48-45BE-B2AE-9A6EDE075033}"/>
              </a:ext>
            </a:extLst>
          </p:cNvPr>
          <p:cNvSpPr txBox="1"/>
          <p:nvPr/>
        </p:nvSpPr>
        <p:spPr>
          <a:xfrm>
            <a:off x="160865" y="1067209"/>
            <a:ext cx="810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lang="ko-KR" alt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윤연오</a:t>
            </a: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쪽지 일괄삭제</a:t>
            </a:r>
            <a:r>
              <a:rPr lang="en-US" altLang="ko-KR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ajax</a:t>
            </a:r>
            <a:endParaRPr i="1" u="sng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A61F366-27EF-4F17-96ED-3EC40408D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65" y="1513118"/>
            <a:ext cx="7693978" cy="463830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5CBBBCD-CBB2-43C4-9BF9-7352DBF02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82689"/>
            <a:ext cx="6010078" cy="205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62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632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2539" y="90354"/>
            <a:ext cx="7906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07</a:t>
            </a:r>
            <a:endParaRPr lang="ko-KR" altLang="en-US" sz="4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010" y="19807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주요코딩</a:t>
            </a:r>
          </a:p>
        </p:txBody>
      </p:sp>
      <p:sp>
        <p:nvSpPr>
          <p:cNvPr id="7" name="Google Shape;317;p28">
            <a:extLst>
              <a:ext uri="{FF2B5EF4-FFF2-40B4-BE49-F238E27FC236}">
                <a16:creationId xmlns:a16="http://schemas.microsoft.com/office/drawing/2014/main" id="{EF290C4E-AD48-45BE-B2AE-9A6EDE075033}"/>
              </a:ext>
            </a:extLst>
          </p:cNvPr>
          <p:cNvSpPr txBox="1"/>
          <p:nvPr/>
        </p:nvSpPr>
        <p:spPr>
          <a:xfrm>
            <a:off x="160865" y="1067209"/>
            <a:ext cx="810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lang="ko-KR" alt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윤연오</a:t>
            </a:r>
            <a:r>
              <a:rPr lang="ko-KR" alt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배너 </a:t>
            </a:r>
            <a:r>
              <a:rPr lang="en-US" altLang="ko-KR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cookie</a:t>
            </a:r>
            <a:endParaRPr i="1" u="sng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9C742A7-B40D-456B-8B95-94D3AB650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1" y="1513118"/>
            <a:ext cx="9002225" cy="522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26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632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2539" y="90354"/>
            <a:ext cx="7906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07</a:t>
            </a:r>
            <a:endParaRPr lang="ko-KR" altLang="en-US" sz="4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010" y="19807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주요코딩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33940" y="422566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당근마켓</a:t>
            </a:r>
          </a:p>
        </p:txBody>
      </p:sp>
      <p:sp>
        <p:nvSpPr>
          <p:cNvPr id="7" name="Google Shape;317;p28">
            <a:extLst>
              <a:ext uri="{FF2B5EF4-FFF2-40B4-BE49-F238E27FC236}">
                <a16:creationId xmlns:a16="http://schemas.microsoft.com/office/drawing/2014/main" id="{CDD0F2E9-31C6-4119-8179-85A4C651C268}"/>
              </a:ext>
            </a:extLst>
          </p:cNvPr>
          <p:cNvSpPr txBox="1"/>
          <p:nvPr/>
        </p:nvSpPr>
        <p:spPr>
          <a:xfrm>
            <a:off x="160865" y="1067209"/>
            <a:ext cx="810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lang="ko-KR" alt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이정민</a:t>
            </a: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관리자 페이지 </a:t>
            </a:r>
            <a:r>
              <a:rPr lang="en-US" altLang="ko-KR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 </a:t>
            </a:r>
            <a:r>
              <a:rPr lang="ko-KR" altLang="en-US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출력</a:t>
            </a:r>
            <a:endParaRPr i="1" u="sng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4C0C08-503B-4D67-9040-539DA52DA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39" y="1436509"/>
            <a:ext cx="6751782" cy="547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66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DB3EAD-9C1D-400A-AF36-7EBCC700EF15}"/>
              </a:ext>
            </a:extLst>
          </p:cNvPr>
          <p:cNvSpPr/>
          <p:nvPr/>
        </p:nvSpPr>
        <p:spPr>
          <a:xfrm>
            <a:off x="0" y="2976281"/>
            <a:ext cx="12192000" cy="3881719"/>
          </a:xfrm>
          <a:prstGeom prst="rect">
            <a:avLst/>
          </a:prstGeom>
          <a:solidFill>
            <a:srgbClr val="632B8B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EB1C0B-D656-4001-80BC-61FF1DC910AD}"/>
              </a:ext>
            </a:extLst>
          </p:cNvPr>
          <p:cNvSpPr txBox="1"/>
          <p:nvPr/>
        </p:nvSpPr>
        <p:spPr>
          <a:xfrm>
            <a:off x="320151" y="1981652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HY헤드라인M" pitchFamily="18" charset="-127"/>
                <a:ea typeface="HY헤드라인M" pitchFamily="18" charset="-127"/>
              </a:rPr>
              <a:t>01    02    03    04    </a:t>
            </a:r>
            <a:endParaRPr lang="ko-KR" altLang="en-US" sz="5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BB7D63-0DB9-4F0A-BDE6-B3E17F947697}"/>
              </a:ext>
            </a:extLst>
          </p:cNvPr>
          <p:cNvSpPr txBox="1"/>
          <p:nvPr/>
        </p:nvSpPr>
        <p:spPr>
          <a:xfrm>
            <a:off x="5426294" y="4423001"/>
            <a:ext cx="6626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05    06    07    08   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03E134-A483-4069-A437-B33AC1C09CAD}"/>
              </a:ext>
            </a:extLst>
          </p:cNvPr>
          <p:cNvSpPr txBox="1"/>
          <p:nvPr/>
        </p:nvSpPr>
        <p:spPr>
          <a:xfrm>
            <a:off x="136716" y="622392"/>
            <a:ext cx="193636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latin typeface="나눔바른고딕OTF Light" pitchFamily="50" charset="-127"/>
                <a:ea typeface="나눔바른고딕OTF Light" pitchFamily="50" charset="-127"/>
              </a:rPr>
              <a:t>CONTENT</a:t>
            </a:r>
            <a:endParaRPr lang="ko-KR" altLang="en-US" sz="2400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C1D9DE5-DE98-4EA3-8767-8443558D53FD}"/>
              </a:ext>
            </a:extLst>
          </p:cNvPr>
          <p:cNvCxnSpPr>
            <a:cxnSpLocks/>
          </p:cNvCxnSpPr>
          <p:nvPr/>
        </p:nvCxnSpPr>
        <p:spPr>
          <a:xfrm>
            <a:off x="5262282" y="5391156"/>
            <a:ext cx="6911788" cy="179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3C44699-EFAA-4F9C-B17E-E84DD22B3979}"/>
              </a:ext>
            </a:extLst>
          </p:cNvPr>
          <p:cNvSpPr txBox="1"/>
          <p:nvPr/>
        </p:nvSpPr>
        <p:spPr>
          <a:xfrm>
            <a:off x="410496" y="31292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조원소개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4EEC02-89F4-4032-B4DD-0971238B785D}"/>
              </a:ext>
            </a:extLst>
          </p:cNvPr>
          <p:cNvSpPr txBox="1"/>
          <p:nvPr/>
        </p:nvSpPr>
        <p:spPr>
          <a:xfrm>
            <a:off x="5570726" y="312921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USECASE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다이어그램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C01E0B-9799-45C1-8AA9-C6FA5F9FB420}"/>
              </a:ext>
            </a:extLst>
          </p:cNvPr>
          <p:cNvSpPr txBox="1"/>
          <p:nvPr/>
        </p:nvSpPr>
        <p:spPr>
          <a:xfrm>
            <a:off x="3683933" y="3135128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ER</a:t>
            </a:r>
            <a:r>
              <a:rPr lang="ko-KR" altLang="en-US" dirty="0">
                <a:solidFill>
                  <a:schemeClr val="bg1"/>
                </a:solidFill>
              </a:rPr>
              <a:t>다이어그램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893FCD-5F58-4BD4-A465-3D1197947216}"/>
              </a:ext>
            </a:extLst>
          </p:cNvPr>
          <p:cNvSpPr txBox="1"/>
          <p:nvPr/>
        </p:nvSpPr>
        <p:spPr>
          <a:xfrm>
            <a:off x="2073084" y="31311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기획의도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AB2AA4-8657-4951-B96E-3B88CAC458D5}"/>
              </a:ext>
            </a:extLst>
          </p:cNvPr>
          <p:cNvSpPr txBox="1"/>
          <p:nvPr/>
        </p:nvSpPr>
        <p:spPr>
          <a:xfrm>
            <a:off x="5426294" y="55548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세부기능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6FEABA-F9EA-4DDA-9AA5-2387F3EB5C96}"/>
              </a:ext>
            </a:extLst>
          </p:cNvPr>
          <p:cNvSpPr txBox="1"/>
          <p:nvPr/>
        </p:nvSpPr>
        <p:spPr>
          <a:xfrm>
            <a:off x="10740636" y="55548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기능시현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900E4D-97F9-444F-A4B9-3D70387C9950}"/>
              </a:ext>
            </a:extLst>
          </p:cNvPr>
          <p:cNvSpPr txBox="1"/>
          <p:nvPr/>
        </p:nvSpPr>
        <p:spPr>
          <a:xfrm>
            <a:off x="8989719" y="55548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주요코딩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7D4054-8476-408F-8A08-5703ECDD237B}"/>
              </a:ext>
            </a:extLst>
          </p:cNvPr>
          <p:cNvSpPr txBox="1"/>
          <p:nvPr/>
        </p:nvSpPr>
        <p:spPr>
          <a:xfrm>
            <a:off x="7238802" y="55548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167675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632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2539" y="90354"/>
            <a:ext cx="7906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07</a:t>
            </a:r>
            <a:endParaRPr lang="ko-KR" altLang="en-US" sz="4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010" y="19807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주요코딩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33940" y="422566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당근마켓</a:t>
            </a:r>
          </a:p>
        </p:txBody>
      </p:sp>
      <p:sp>
        <p:nvSpPr>
          <p:cNvPr id="7" name="Google Shape;317;p28">
            <a:extLst>
              <a:ext uri="{FF2B5EF4-FFF2-40B4-BE49-F238E27FC236}">
                <a16:creationId xmlns:a16="http://schemas.microsoft.com/office/drawing/2014/main" id="{17E4663D-4337-4C76-A64C-40B888DC1DB2}"/>
              </a:ext>
            </a:extLst>
          </p:cNvPr>
          <p:cNvSpPr txBox="1"/>
          <p:nvPr/>
        </p:nvSpPr>
        <p:spPr>
          <a:xfrm>
            <a:off x="160865" y="1067209"/>
            <a:ext cx="810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lang="ko-KR" alt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이정민</a:t>
            </a: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메인 프런트 </a:t>
            </a:r>
            <a:r>
              <a:rPr lang="en-US" altLang="ko-KR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 i="1" u="sng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797D163-2711-4269-A156-4AEB938DCA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56" y="1436509"/>
            <a:ext cx="4396509" cy="552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64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632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2539" y="90354"/>
            <a:ext cx="7906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07</a:t>
            </a:r>
            <a:endParaRPr lang="ko-KR" altLang="en-US" sz="4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010" y="19807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주요코딩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33940" y="422566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당근마켓</a:t>
            </a:r>
          </a:p>
        </p:txBody>
      </p:sp>
      <p:sp>
        <p:nvSpPr>
          <p:cNvPr id="7" name="Google Shape;317;p28">
            <a:extLst>
              <a:ext uri="{FF2B5EF4-FFF2-40B4-BE49-F238E27FC236}">
                <a16:creationId xmlns:a16="http://schemas.microsoft.com/office/drawing/2014/main" id="{EF290C4E-AD48-45BE-B2AE-9A6EDE075033}"/>
              </a:ext>
            </a:extLst>
          </p:cNvPr>
          <p:cNvSpPr txBox="1"/>
          <p:nvPr/>
        </p:nvSpPr>
        <p:spPr>
          <a:xfrm>
            <a:off x="160865" y="1067209"/>
            <a:ext cx="810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lang="ko-KR" alt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이정민</a:t>
            </a: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쪽지 </a:t>
            </a:r>
            <a:r>
              <a:rPr lang="ko-KR" altLang="en-US" i="1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팝업창</a:t>
            </a:r>
            <a:endParaRPr i="1" u="sng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1E6300D-1782-482D-95FB-C3098A5E1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77" y="1436509"/>
            <a:ext cx="5799323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50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632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2539" y="90354"/>
            <a:ext cx="7906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07</a:t>
            </a:r>
            <a:endParaRPr lang="ko-KR" altLang="en-US" sz="4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010" y="19807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주요코딩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33940" y="422566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당근마켓</a:t>
            </a:r>
          </a:p>
        </p:txBody>
      </p:sp>
      <p:sp>
        <p:nvSpPr>
          <p:cNvPr id="7" name="Google Shape;317;p28">
            <a:extLst>
              <a:ext uri="{FF2B5EF4-FFF2-40B4-BE49-F238E27FC236}">
                <a16:creationId xmlns:a16="http://schemas.microsoft.com/office/drawing/2014/main" id="{EF290C4E-AD48-45BE-B2AE-9A6EDE075033}"/>
              </a:ext>
            </a:extLst>
          </p:cNvPr>
          <p:cNvSpPr txBox="1"/>
          <p:nvPr/>
        </p:nvSpPr>
        <p:spPr>
          <a:xfrm>
            <a:off x="160865" y="1067209"/>
            <a:ext cx="810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lang="ko-KR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이은지</a:t>
            </a: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썸네일 게시판 </a:t>
            </a:r>
            <a:r>
              <a:rPr lang="en-US" altLang="ko-KR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파일첨부</a:t>
            </a:r>
            <a:r>
              <a:rPr lang="en-US" altLang="ko-KR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더보기페이징</a:t>
            </a:r>
            <a:r>
              <a:rPr lang="en-US" altLang="ko-KR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i="1" u="sng" dirty="0"/>
          </a:p>
        </p:txBody>
      </p:sp>
    </p:spTree>
    <p:extLst>
      <p:ext uri="{BB962C8B-B14F-4D97-AF65-F5344CB8AC3E}">
        <p14:creationId xmlns:p14="http://schemas.microsoft.com/office/powerpoint/2010/main" val="3072113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632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2539" y="90354"/>
            <a:ext cx="7906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07</a:t>
            </a:r>
            <a:endParaRPr lang="ko-KR" altLang="en-US" sz="4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010" y="19807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주요코딩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33940" y="422566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당근마켓</a:t>
            </a:r>
          </a:p>
        </p:txBody>
      </p:sp>
      <p:sp>
        <p:nvSpPr>
          <p:cNvPr id="7" name="Google Shape;317;p28">
            <a:extLst>
              <a:ext uri="{FF2B5EF4-FFF2-40B4-BE49-F238E27FC236}">
                <a16:creationId xmlns:a16="http://schemas.microsoft.com/office/drawing/2014/main" id="{EF290C4E-AD48-45BE-B2AE-9A6EDE075033}"/>
              </a:ext>
            </a:extLst>
          </p:cNvPr>
          <p:cNvSpPr txBox="1"/>
          <p:nvPr/>
        </p:nvSpPr>
        <p:spPr>
          <a:xfrm>
            <a:off x="160865" y="1067209"/>
            <a:ext cx="810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lang="ko-KR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이은지</a:t>
            </a: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ajax</a:t>
            </a:r>
            <a:r>
              <a:rPr lang="ko-KR" altLang="en-US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닉네임중복확인</a:t>
            </a:r>
            <a:r>
              <a:rPr lang="en-US" altLang="ko-KR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본인제외</a:t>
            </a:r>
            <a:r>
              <a:rPr lang="en-US" altLang="ko-KR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lang="ko-KR" altLang="en-US" i="1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이메일인증</a:t>
            </a:r>
            <a:endParaRPr i="1" u="sng" dirty="0"/>
          </a:p>
        </p:txBody>
      </p:sp>
    </p:spTree>
    <p:extLst>
      <p:ext uri="{BB962C8B-B14F-4D97-AF65-F5344CB8AC3E}">
        <p14:creationId xmlns:p14="http://schemas.microsoft.com/office/powerpoint/2010/main" val="1546519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632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2539" y="90354"/>
            <a:ext cx="7906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07</a:t>
            </a:r>
            <a:endParaRPr lang="ko-KR" altLang="en-US" sz="4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010" y="19807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주요코딩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33940" y="422566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당근마켓</a:t>
            </a:r>
          </a:p>
        </p:txBody>
      </p:sp>
      <p:sp>
        <p:nvSpPr>
          <p:cNvPr id="7" name="Google Shape;317;p28">
            <a:extLst>
              <a:ext uri="{FF2B5EF4-FFF2-40B4-BE49-F238E27FC236}">
                <a16:creationId xmlns:a16="http://schemas.microsoft.com/office/drawing/2014/main" id="{EF290C4E-AD48-45BE-B2AE-9A6EDE075033}"/>
              </a:ext>
            </a:extLst>
          </p:cNvPr>
          <p:cNvSpPr txBox="1"/>
          <p:nvPr/>
        </p:nvSpPr>
        <p:spPr>
          <a:xfrm>
            <a:off x="160865" y="1067209"/>
            <a:ext cx="810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lang="ko-KR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이은지</a:t>
            </a: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800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카테고리</a:t>
            </a:r>
            <a:r>
              <a:rPr lang="en-US" altLang="ko-KR" sz="1800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800" i="1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판매중</a:t>
            </a:r>
            <a:r>
              <a:rPr lang="en-US" altLang="ko-KR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판매완료 분류 </a:t>
            </a:r>
            <a:r>
              <a:rPr lang="en-US" altLang="ko-KR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i="1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동적쿼리이용</a:t>
            </a:r>
            <a:r>
              <a:rPr lang="en-US" altLang="ko-KR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i="1" u="sng" dirty="0"/>
          </a:p>
        </p:txBody>
      </p:sp>
    </p:spTree>
    <p:extLst>
      <p:ext uri="{BB962C8B-B14F-4D97-AF65-F5344CB8AC3E}">
        <p14:creationId xmlns:p14="http://schemas.microsoft.com/office/powerpoint/2010/main" val="2135667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632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2539" y="90354"/>
            <a:ext cx="7906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08</a:t>
            </a:r>
            <a:endParaRPr lang="ko-KR" altLang="en-US" sz="4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010" y="19807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기능시현</a:t>
            </a:r>
            <a:endParaRPr lang="ko-KR" altLang="en-US" sz="28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33940" y="422566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당근마켓</a:t>
            </a:r>
          </a:p>
        </p:txBody>
      </p:sp>
    </p:spTree>
    <p:extLst>
      <p:ext uri="{BB962C8B-B14F-4D97-AF65-F5344CB8AC3E}">
        <p14:creationId xmlns:p14="http://schemas.microsoft.com/office/powerpoint/2010/main" val="3032276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4376" y="2700635"/>
            <a:ext cx="3414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감사합니다</a:t>
            </a:r>
            <a:r>
              <a:rPr lang="en-US" altLang="ko-KR" sz="5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sz="5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104900" y="3695700"/>
            <a:ext cx="9620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52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789" y="0"/>
            <a:ext cx="6149212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42788" y="0"/>
            <a:ext cx="6149211" cy="6858000"/>
          </a:xfrm>
          <a:prstGeom prst="rect">
            <a:avLst/>
          </a:prstGeom>
          <a:solidFill>
            <a:srgbClr val="632B8B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807569" y="1871003"/>
            <a:ext cx="2602523" cy="98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807569" y="4487594"/>
            <a:ext cx="2602523" cy="98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14732" y="1871003"/>
            <a:ext cx="2602523" cy="98474"/>
          </a:xfrm>
          <a:prstGeom prst="rect">
            <a:avLst/>
          </a:prstGeom>
          <a:solidFill>
            <a:srgbClr val="632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814732" y="4487594"/>
            <a:ext cx="2602523" cy="98474"/>
          </a:xfrm>
          <a:prstGeom prst="rect">
            <a:avLst/>
          </a:prstGeom>
          <a:solidFill>
            <a:srgbClr val="632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06B772-B788-4D4D-B1F5-0E29FDE1B984}"/>
              </a:ext>
            </a:extLst>
          </p:cNvPr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632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402BEB-1FD2-4829-BFEC-929785BEA5A4}"/>
              </a:ext>
            </a:extLst>
          </p:cNvPr>
          <p:cNvSpPr txBox="1"/>
          <p:nvPr/>
        </p:nvSpPr>
        <p:spPr>
          <a:xfrm>
            <a:off x="132539" y="90354"/>
            <a:ext cx="7906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4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64A58-BA4E-4147-8A40-DBFA40C78E31}"/>
              </a:ext>
            </a:extLst>
          </p:cNvPr>
          <p:cNvSpPr txBox="1"/>
          <p:nvPr/>
        </p:nvSpPr>
        <p:spPr>
          <a:xfrm>
            <a:off x="971010" y="19807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haroni" panose="020B0604020202020204" pitchFamily="2" charset="-79"/>
              </a:rPr>
              <a:t>조원소개</a:t>
            </a:r>
          </a:p>
        </p:txBody>
      </p:sp>
    </p:spTree>
    <p:extLst>
      <p:ext uri="{BB962C8B-B14F-4D97-AF65-F5344CB8AC3E}">
        <p14:creationId xmlns:p14="http://schemas.microsoft.com/office/powerpoint/2010/main" val="3816896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632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2539" y="90354"/>
            <a:ext cx="7906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4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010" y="19807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haroni" panose="020B0604020202020204" pitchFamily="2" charset="-79"/>
              </a:rPr>
              <a:t>기획의도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33940" y="422566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당근마켓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425618" y="4376762"/>
            <a:ext cx="3151704" cy="589932"/>
          </a:xfrm>
          <a:prstGeom prst="rect">
            <a:avLst/>
          </a:prstGeom>
          <a:solidFill>
            <a:srgbClr val="632B8B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180060" y="4456283"/>
            <a:ext cx="1595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err="1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이웃의솜씨</a:t>
            </a:r>
            <a:endParaRPr lang="ko-KR" altLang="en-US" sz="22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더하기 기호 5">
            <a:extLst>
              <a:ext uri="{FF2B5EF4-FFF2-40B4-BE49-F238E27FC236}">
                <a16:creationId xmlns:a16="http://schemas.microsoft.com/office/drawing/2014/main" id="{EA4B3CCB-462B-4817-B052-4610AB86BABD}"/>
              </a:ext>
            </a:extLst>
          </p:cNvPr>
          <p:cNvSpPr/>
          <p:nvPr/>
        </p:nvSpPr>
        <p:spPr>
          <a:xfrm>
            <a:off x="3657499" y="3479923"/>
            <a:ext cx="448338" cy="363094"/>
          </a:xfrm>
          <a:prstGeom prst="mathPlus">
            <a:avLst/>
          </a:prstGeom>
          <a:solidFill>
            <a:srgbClr val="632B8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당근마켓(당근마켓) 기업, 채용, 투자, 뉴스">
            <a:extLst>
              <a:ext uri="{FF2B5EF4-FFF2-40B4-BE49-F238E27FC236}">
                <a16:creationId xmlns:a16="http://schemas.microsoft.com/office/drawing/2014/main" id="{4EFD621A-0E25-40E0-8153-A622C81B6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42" y="2268444"/>
            <a:ext cx="3150537" cy="247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A42533F5-DD7C-4A39-96B0-D8D50793FE37}"/>
              </a:ext>
            </a:extLst>
          </p:cNvPr>
          <p:cNvSpPr/>
          <p:nvPr/>
        </p:nvSpPr>
        <p:spPr>
          <a:xfrm>
            <a:off x="419185" y="4403661"/>
            <a:ext cx="3151704" cy="589932"/>
          </a:xfrm>
          <a:prstGeom prst="rect">
            <a:avLst/>
          </a:prstGeom>
          <a:solidFill>
            <a:srgbClr val="632B8B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9F0CDB-629D-42B1-A259-4357F6B4D959}"/>
              </a:ext>
            </a:extLst>
          </p:cNvPr>
          <p:cNvSpPr txBox="1"/>
          <p:nvPr/>
        </p:nvSpPr>
        <p:spPr>
          <a:xfrm>
            <a:off x="1338447" y="4494435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당근마켓</a:t>
            </a:r>
          </a:p>
        </p:txBody>
      </p:sp>
      <p:pic>
        <p:nvPicPr>
          <p:cNvPr id="1030" name="Picture 6" descr="백패커(아이디어스(idus)) 기업, 채용, 투자, 뉴스">
            <a:extLst>
              <a:ext uri="{FF2B5EF4-FFF2-40B4-BE49-F238E27FC236}">
                <a16:creationId xmlns:a16="http://schemas.microsoft.com/office/drawing/2014/main" id="{0C6616B6-7FFA-40F8-9613-DDBFACC53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137" y="2159250"/>
            <a:ext cx="3164778" cy="283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0D65F817-7CD6-498F-AF15-E01FF24C4643}"/>
              </a:ext>
            </a:extLst>
          </p:cNvPr>
          <p:cNvSpPr/>
          <p:nvPr/>
        </p:nvSpPr>
        <p:spPr>
          <a:xfrm>
            <a:off x="4316734" y="4403661"/>
            <a:ext cx="3151704" cy="589932"/>
          </a:xfrm>
          <a:prstGeom prst="rect">
            <a:avLst/>
          </a:prstGeom>
          <a:solidFill>
            <a:srgbClr val="632B8B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F6A43C-0F91-4661-B19C-E3A39DF8BC9A}"/>
              </a:ext>
            </a:extLst>
          </p:cNvPr>
          <p:cNvSpPr txBox="1"/>
          <p:nvPr/>
        </p:nvSpPr>
        <p:spPr>
          <a:xfrm>
            <a:off x="5059931" y="4483183"/>
            <a:ext cx="1595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err="1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아이디어스</a:t>
            </a:r>
            <a:endParaRPr lang="ko-KR" altLang="en-US" sz="22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3FD6B6E-1319-4D85-A772-A43C580CC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4613" y="3278705"/>
            <a:ext cx="3493714" cy="644993"/>
          </a:xfrm>
          <a:prstGeom prst="rect">
            <a:avLst/>
          </a:prstGeom>
        </p:spPr>
      </p:pic>
      <p:sp>
        <p:nvSpPr>
          <p:cNvPr id="9" name="같음 기호 8">
            <a:extLst>
              <a:ext uri="{FF2B5EF4-FFF2-40B4-BE49-F238E27FC236}">
                <a16:creationId xmlns:a16="http://schemas.microsoft.com/office/drawing/2014/main" id="{ACFE74DF-70A8-4EDF-A103-6EA5F157AF29}"/>
              </a:ext>
            </a:extLst>
          </p:cNvPr>
          <p:cNvSpPr/>
          <p:nvPr/>
        </p:nvSpPr>
        <p:spPr>
          <a:xfrm>
            <a:off x="7657285" y="3442448"/>
            <a:ext cx="437844" cy="466787"/>
          </a:xfrm>
          <a:prstGeom prst="mathEqual">
            <a:avLst/>
          </a:prstGeom>
          <a:solidFill>
            <a:srgbClr val="632B8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6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632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2539" y="90354"/>
            <a:ext cx="7906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4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010" y="198076"/>
            <a:ext cx="2489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ER</a:t>
            </a:r>
            <a:r>
              <a:rPr lang="ko-KR" altLang="en-US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다이어그램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33940" y="422566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당근마켓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347875" y="4186687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err="1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아디어스</a:t>
            </a:r>
            <a:endParaRPr lang="ko-KR" altLang="en-US" sz="22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E8672F-40B5-4226-8371-3583D5240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39" y="1287288"/>
            <a:ext cx="11020753" cy="524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7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632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2539" y="90354"/>
            <a:ext cx="7906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</a:t>
            </a:r>
            <a:endParaRPr lang="ko-KR" altLang="en-US" sz="4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010" y="198076"/>
            <a:ext cx="3751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Usecase</a:t>
            </a:r>
            <a:r>
              <a:rPr lang="ko-KR" altLang="en-US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다이어그램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33940" y="422566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당근마켓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7AB173-32A1-46B5-A049-E9BFFCE3F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940" y="1188676"/>
            <a:ext cx="8614107" cy="564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81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632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2539" y="90354"/>
            <a:ext cx="7906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05</a:t>
            </a:r>
            <a:endParaRPr lang="ko-KR" altLang="en-US" sz="4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010" y="19807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세부기능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33940" y="422566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당근마켓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A00B0-2FE1-43F4-80CB-CA381F27959B}"/>
              </a:ext>
            </a:extLst>
          </p:cNvPr>
          <p:cNvSpPr txBox="1"/>
          <p:nvPr/>
        </p:nvSpPr>
        <p:spPr>
          <a:xfrm>
            <a:off x="146812" y="1188676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+mj-ea"/>
                <a:ea typeface="+mj-ea"/>
              </a:rPr>
              <a:t>1)  </a:t>
            </a:r>
            <a:r>
              <a:rPr lang="ko-KR" altLang="en-US" spc="-150" dirty="0">
                <a:latin typeface="+mj-ea"/>
                <a:ea typeface="+mj-ea"/>
              </a:rPr>
              <a:t>역할분담</a:t>
            </a:r>
          </a:p>
        </p:txBody>
      </p:sp>
    </p:spTree>
    <p:extLst>
      <p:ext uri="{BB962C8B-B14F-4D97-AF65-F5344CB8AC3E}">
        <p14:creationId xmlns:p14="http://schemas.microsoft.com/office/powerpoint/2010/main" val="141672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632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2539" y="90354"/>
            <a:ext cx="7906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05</a:t>
            </a:r>
            <a:endParaRPr lang="ko-KR" altLang="en-US" sz="4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010" y="19807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세부기능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5F7A8A-DD4E-4A5D-AAB3-92287463ED36}"/>
              </a:ext>
            </a:extLst>
          </p:cNvPr>
          <p:cNvSpPr txBox="1"/>
          <p:nvPr/>
        </p:nvSpPr>
        <p:spPr>
          <a:xfrm>
            <a:off x="146812" y="1188676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+mj-ea"/>
                <a:ea typeface="+mj-ea"/>
              </a:rPr>
              <a:t>2)  </a:t>
            </a:r>
            <a:r>
              <a:rPr lang="ko-KR" altLang="en-US" spc="-150" dirty="0">
                <a:latin typeface="+mj-ea"/>
                <a:ea typeface="+mj-ea"/>
              </a:rPr>
              <a:t>일정표</a:t>
            </a:r>
          </a:p>
        </p:txBody>
      </p:sp>
    </p:spTree>
    <p:extLst>
      <p:ext uri="{BB962C8B-B14F-4D97-AF65-F5344CB8AC3E}">
        <p14:creationId xmlns:p14="http://schemas.microsoft.com/office/powerpoint/2010/main" val="2351478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632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2539" y="90354"/>
            <a:ext cx="7906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06</a:t>
            </a:r>
            <a:endParaRPr lang="ko-KR" altLang="en-US" sz="4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010" y="19807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개발환경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33940" y="422566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당근마켓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C76E036-6D1C-4F14-96B6-0E9673988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43" y="1027094"/>
            <a:ext cx="7812453" cy="5527679"/>
          </a:xfrm>
          <a:prstGeom prst="rect">
            <a:avLst/>
          </a:prstGeom>
        </p:spPr>
      </p:pic>
      <p:pic>
        <p:nvPicPr>
          <p:cNvPr id="1026" name="Picture 2" descr="spring MVC에서 JSTL 사용하기 | 너드팩토리 블로그">
            <a:extLst>
              <a:ext uri="{FF2B5EF4-FFF2-40B4-BE49-F238E27FC236}">
                <a16:creationId xmlns:a16="http://schemas.microsoft.com/office/drawing/2014/main" id="{9772A080-31D6-4A89-95CE-32A7E99BF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796" y="2341042"/>
            <a:ext cx="3335711" cy="174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커스터마이징1 - UserDetailsService, UserDetails">
            <a:extLst>
              <a:ext uri="{FF2B5EF4-FFF2-40B4-BE49-F238E27FC236}">
                <a16:creationId xmlns:a16="http://schemas.microsoft.com/office/drawing/2014/main" id="{6A420D29-73F7-4FF1-9310-C1C8E0282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663" y="4089252"/>
            <a:ext cx="2811846" cy="151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05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188</Words>
  <Application>Microsoft Office PowerPoint</Application>
  <PresentationFormat>와이드스크린</PresentationFormat>
  <Paragraphs>103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Aharoni</vt:lpstr>
      <vt:lpstr>HY견고딕</vt:lpstr>
      <vt:lpstr>HY헤드라인M</vt:lpstr>
      <vt:lpstr>KoPub돋움체 Bold</vt:lpstr>
      <vt:lpstr>KoPub돋움체 Medium</vt:lpstr>
      <vt:lpstr>나눔바른고딕OTF Light</vt:lpstr>
      <vt:lpstr>맑은 고딕</vt:lpstr>
      <vt:lpstr>휴먼둥근헤드라인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Jennifer Thomas</dc:creator>
  <cp:lastModifiedBy>KHW</cp:lastModifiedBy>
  <cp:revision>2</cp:revision>
  <dcterms:created xsi:type="dcterms:W3CDTF">2021-04-08T01:38:49Z</dcterms:created>
  <dcterms:modified xsi:type="dcterms:W3CDTF">2021-04-08T02:02:30Z</dcterms:modified>
</cp:coreProperties>
</file>