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표 만들기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표!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표 추가하기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이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