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Python Based 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python-pptx를 사용하여 PPT 만들기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