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6230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0842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996342"/>
            <a:ext cx="10363198" cy="2432658"/>
          </a:xfrm>
        </p:spPr>
        <p:txBody>
          <a:bodyPr/>
          <a:p>
            <a:pPr>
              <a:defRPr/>
            </a:pPr>
            <a:r>
              <a:rPr lang="ko-KR" altLang="en-US"/>
              <a:t>(스마트웹&amp;콘텐츠개발) 반응형 스마트 웹 콘텐</a:t>
            </a:r>
            <a:endParaRPr lang="ko-KR" altLang="en-US"/>
          </a:p>
          <a:p>
            <a:pPr>
              <a:defRPr/>
            </a:pPr>
            <a:r>
              <a:rPr lang="ko-KR" altLang="en-US"/>
              <a:t>츠 응용 SW개발자 양성과정_1회차_오후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p>
            <a:pPr>
              <a:defRPr/>
            </a:pPr>
            <a:r>
              <a:rPr lang="ko-KR" altLang="en-US" sz="2500">
                <a:solidFill>
                  <a:schemeClr val="dk1"/>
                </a:solidFill>
              </a:rPr>
              <a:t>강사 </a:t>
            </a:r>
            <a:r>
              <a:rPr lang="en-US" altLang="ko-KR" sz="2500">
                <a:solidFill>
                  <a:schemeClr val="dk1"/>
                </a:solidFill>
              </a:rPr>
              <a:t>-</a:t>
            </a:r>
            <a:r>
              <a:rPr lang="ko-KR" altLang="en-US" sz="2500">
                <a:solidFill>
                  <a:schemeClr val="dk1"/>
                </a:solidFill>
              </a:rPr>
              <a:t> </a:t>
            </a:r>
            <a:r>
              <a:rPr lang="en-US" altLang="ko-KR" sz="2500">
                <a:solidFill>
                  <a:schemeClr val="dk1"/>
                </a:solidFill>
              </a:rPr>
              <a:t>lnnova Lee(</a:t>
            </a:r>
            <a:r>
              <a:rPr lang="ko-KR" altLang="en-US" sz="2500">
                <a:solidFill>
                  <a:schemeClr val="dk1"/>
                </a:solidFill>
              </a:rPr>
              <a:t>이상훈</a:t>
            </a:r>
            <a:r>
              <a:rPr lang="en-US" altLang="ko-KR" sz="2500">
                <a:solidFill>
                  <a:schemeClr val="dk1"/>
                </a:solidFill>
              </a:rPr>
              <a:t>)</a:t>
            </a:r>
            <a:endParaRPr lang="en-US" altLang="ko-KR" sz="25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500">
                <a:solidFill>
                  <a:schemeClr val="dk1"/>
                </a:solidFill>
              </a:rPr>
              <a:t>gcccompil3r@gmail.com</a:t>
            </a:r>
            <a:endParaRPr lang="en-US" altLang="ko-KR" sz="25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500">
                <a:solidFill>
                  <a:schemeClr val="dk1"/>
                </a:solidFill>
              </a:rPr>
              <a:t>학생 </a:t>
            </a:r>
            <a:r>
              <a:rPr lang="en-US" altLang="ko-KR" sz="2500">
                <a:solidFill>
                  <a:schemeClr val="dk1"/>
                </a:solidFill>
              </a:rPr>
              <a:t>-</a:t>
            </a:r>
            <a:r>
              <a:rPr lang="ko-KR" altLang="en-US" sz="2500">
                <a:solidFill>
                  <a:schemeClr val="dk1"/>
                </a:solidFill>
              </a:rPr>
              <a:t> </a:t>
            </a:r>
            <a:r>
              <a:rPr lang="en-US" altLang="ko-KR" sz="2500">
                <a:solidFill>
                  <a:schemeClr val="dk1"/>
                </a:solidFill>
              </a:rPr>
              <a:t>Junhurk Ahn(</a:t>
            </a:r>
            <a:r>
              <a:rPr lang="ko-KR" altLang="en-US" sz="2500">
                <a:solidFill>
                  <a:schemeClr val="dk1"/>
                </a:solidFill>
              </a:rPr>
              <a:t>안준혁</a:t>
            </a:r>
            <a:r>
              <a:rPr lang="en-US" altLang="ko-KR" sz="2500">
                <a:solidFill>
                  <a:schemeClr val="dk1"/>
                </a:solidFill>
              </a:rPr>
              <a:t>)</a:t>
            </a:r>
            <a:endParaRPr lang="en-US" altLang="ko-KR" sz="25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500">
                <a:solidFill>
                  <a:schemeClr val="dk1"/>
                </a:solidFill>
              </a:rPr>
              <a:t>dkseho2135@naver.com</a:t>
            </a:r>
            <a:endParaRPr lang="en-US" altLang="ko-KR" sz="25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80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553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7338" y="297802"/>
            <a:ext cx="11145059" cy="5828361"/>
          </a:xfrm>
        </p:spPr>
        <p:txBody>
          <a:bodyPr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번</a:t>
            </a:r>
            <a:r>
              <a:rPr lang="en-US" altLang="ko-KR"/>
              <a:t> 1</a:t>
            </a:r>
            <a:r>
              <a:rPr lang="ko-KR" altLang="en-US"/>
              <a:t>회차</a:t>
            </a:r>
            <a:r>
              <a:rPr lang="en-US" altLang="ko-KR"/>
              <a:t>(12.22.</a:t>
            </a:r>
            <a:r>
              <a:rPr lang="ko-KR" altLang="en-US"/>
              <a:t>수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Ticketing</a:t>
            </a:r>
            <a:r>
              <a:rPr lang="ko-KR" altLang="en-US"/>
              <a:t> 풀이 중 궁금한점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                                                               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                                                                                       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9066" y="952154"/>
            <a:ext cx="7080129" cy="4953691"/>
          </a:xfrm>
          <a:prstGeom prst="rect">
            <a:avLst/>
          </a:prstGeom>
          <a:ln>
            <a:solidFill>
              <a:schemeClr val="dk1"/>
            </a:solidFill>
          </a:ln>
        </p:spPr>
      </p:pic>
      <p:cxnSp>
        <p:nvCxnSpPr>
          <p:cNvPr id="8" name=""/>
          <p:cNvCxnSpPr/>
          <p:nvPr/>
        </p:nvCxnSpPr>
        <p:spPr>
          <a:xfrm rot="16200000" flipH="1">
            <a:off x="952596" y="2330488"/>
            <a:ext cx="701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>
            <a:off x="1303100" y="2680993"/>
            <a:ext cx="4934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/>
          <p:nvPr/>
        </p:nvCxnSpPr>
        <p:spPr>
          <a:xfrm rot="16200000">
            <a:off x="5856973" y="2300055"/>
            <a:ext cx="761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>
            <a:off x="1303100" y="1919118"/>
            <a:ext cx="4935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/>
          <p:nvPr/>
        </p:nvSpPr>
        <p:spPr>
          <a:xfrm>
            <a:off x="7808472" y="952154"/>
            <a:ext cx="4083591" cy="495369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float double </a:t>
            </a:r>
            <a:r>
              <a:rPr lang="ko-KR" altLang="en-US">
                <a:solidFill>
                  <a:schemeClr val="dk1"/>
                </a:solidFill>
              </a:rPr>
              <a:t>변수가 많은데 이것을 최소화 시킬수 있는 방법이 있을지 궁금합니다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1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번</a:t>
            </a:r>
            <a:r>
              <a:rPr lang="en-US" altLang="ko-KR"/>
              <a:t> 1</a:t>
            </a:r>
            <a:r>
              <a:rPr lang="ko-KR" altLang="en-US"/>
              <a:t>회차</a:t>
            </a:r>
            <a:r>
              <a:rPr lang="en-US" altLang="ko-KR"/>
              <a:t>(12.22.</a:t>
            </a:r>
            <a:r>
              <a:rPr lang="ko-KR" altLang="en-US"/>
              <a:t>수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Ticketing</a:t>
            </a:r>
            <a:r>
              <a:rPr lang="ko-KR" altLang="en-US"/>
              <a:t> 풀이 중 궁금한점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901898" y="1655321"/>
            <a:ext cx="6335008" cy="4415723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7368702" y="1655321"/>
            <a:ext cx="4711835" cy="452984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난수숫자를 출력할때 정수 </a:t>
            </a:r>
            <a:r>
              <a:rPr lang="en-US" altLang="ko-KR">
                <a:solidFill>
                  <a:schemeClr val="dk1"/>
                </a:solidFill>
              </a:rPr>
              <a:t>1 ,55 ,58 ,68 ,85 </a:t>
            </a: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실수 출력할떄 </a:t>
            </a:r>
            <a:r>
              <a:rPr lang="en-US" altLang="ko-KR">
                <a:solidFill>
                  <a:schemeClr val="dk1"/>
                </a:solidFill>
              </a:rPr>
              <a:t>0.465,0.6598</a:t>
            </a: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이렇게 출력하는거 말고 </a:t>
            </a:r>
            <a:r>
              <a:rPr lang="en-US" altLang="ko-KR">
                <a:solidFill>
                  <a:schemeClr val="dk1"/>
                </a:solidFill>
              </a:rPr>
              <a:t>1.546,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6.879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6.987</a:t>
            </a: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이렇게 정수랑 실수가 같이 나오게 난수를 출력하는 방법이 있을 까요</a:t>
            </a:r>
            <a:r>
              <a:rPr lang="en-US" altLang="ko-KR">
                <a:solidFill>
                  <a:schemeClr val="dk1"/>
                </a:solidFill>
              </a:rPr>
              <a:t>?</a:t>
            </a: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650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67</ep:Words>
  <ep:PresentationFormat>화면 슬라이드 쇼(4:3)</ep:PresentationFormat>
  <ep:Paragraphs>40</ep:Paragraphs>
  <ep:Slides>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(스마트웹&amp;콘텐츠개발) 반응형 스마트 웹 콘텐 츠 응용 SW개발자 양성과정_1회차_오후</vt:lpstr>
      <vt:lpstr>슬라이드 2</vt:lpstr>
      <vt:lpstr>2번 1회차(12.22.수) Ticketing 풀이 중 궁금한점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2021-12-23T02:13:30.470</dcterms:created>
  <dc:creator>wnsgu</dc:creator>
  <cp:lastModifiedBy>wnsgu</cp:lastModifiedBy>
  <dcterms:modified xsi:type="dcterms:W3CDTF">2021-12-23T02:51:00.276</dcterms:modified>
  <cp:revision>7</cp:revision>
  <dc:title>(스마트웹&amp;콘텐츠개발) 반응형 스마트 웹 콘텐 츠 응용 SW개발자 양성과정_1회차_오후</dc:title>
  <cp:version>12.0.0.894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