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4790" t="10890" r="17490" b="21310"/>
          <a:stretch>
            <a:fillRect/>
          </a:stretch>
        </p:blipFill>
        <p:spPr>
          <a:xfrm>
            <a:off x="432953" y="746845"/>
            <a:ext cx="9475212" cy="464993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83585" y="268432"/>
            <a:ext cx="10174432" cy="4059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12/28</a:t>
            </a:r>
            <a:r>
              <a:rPr lang="ko-KR" altLang="en-US"/>
              <a:t> 문제은행</a:t>
            </a:r>
            <a:r>
              <a:rPr lang="en-US" altLang="ko-KR"/>
              <a:t>3)</a:t>
            </a:r>
            <a:r>
              <a:rPr lang="ko-KR" altLang="en-US" sz="2100"/>
              <a:t> </a:t>
            </a:r>
            <a:r>
              <a:rPr lang="en-US" altLang="ko-KR" sz="1900" b="1"/>
              <a:t>1</a:t>
            </a:r>
            <a:r>
              <a:rPr lang="ko-KR" altLang="en-US" sz="1900" b="1"/>
              <a:t>번</a:t>
            </a:r>
            <a:r>
              <a:rPr lang="ko-KR" altLang="en-US" sz="1600" b="1"/>
              <a:t> </a:t>
            </a:r>
            <a:r>
              <a:rPr lang="en-US" altLang="ko-KR"/>
              <a:t>.</a:t>
            </a:r>
            <a:r>
              <a:rPr lang="ko-KR" altLang="en-US"/>
              <a:t> 문제 </a:t>
            </a:r>
            <a:r>
              <a:rPr lang="en-US" altLang="ko-KR"/>
              <a:t>2</a:t>
            </a:r>
            <a:r>
              <a:rPr lang="ko-KR" altLang="en-US"/>
              <a:t>번의  START_IDX +1  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l="20600" t="27150" r="53860" b="51820"/>
          <a:stretch>
            <a:fillRect/>
          </a:stretch>
        </p:blipFill>
        <p:spPr>
          <a:xfrm>
            <a:off x="7492420" y="1581365"/>
            <a:ext cx="3114026" cy="1442821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9" name=""/>
          <p:cNvSpPr/>
          <p:nvPr/>
        </p:nvSpPr>
        <p:spPr>
          <a:xfrm>
            <a:off x="8262071" y="2080670"/>
            <a:ext cx="1162165" cy="368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019608" y="5789901"/>
            <a:ext cx="8029826" cy="361344"/>
          </a:xfrm>
          <a:prstGeom prst="rect">
            <a:avLst/>
          </a:prstGeom>
          <a:ln>
            <a:solidFill>
              <a:srgbClr val="808080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int i = START_IDX +1 을 안하면 오류가 뜨는데 해줘야 되는 이유가 궁금합니다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83585" y="268432"/>
            <a:ext cx="10174432" cy="36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 sz="1900" b="1"/>
              <a:t>2</a:t>
            </a:r>
            <a:r>
              <a:rPr lang="ko-KR" altLang="en-US" sz="1900" b="1"/>
              <a:t>번</a:t>
            </a:r>
            <a:r>
              <a:rPr lang="en-US" altLang="ko-KR" sz="1700" b="1"/>
              <a:t>.</a:t>
            </a:r>
            <a:r>
              <a:rPr lang="ko-KR" altLang="en-US"/>
              <a:t> 문제 </a:t>
            </a:r>
            <a:r>
              <a:rPr lang="en-US" altLang="ko-KR"/>
              <a:t>3</a:t>
            </a:r>
            <a:r>
              <a:rPr lang="ko-KR" altLang="en-US"/>
              <a:t>번의  오류생성 이유와  마지막 루틴의 이해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l="4790" t="6600" r="29030" b="16260"/>
          <a:stretch>
            <a:fillRect/>
          </a:stretch>
        </p:blipFill>
        <p:spPr>
          <a:xfrm>
            <a:off x="129886" y="636270"/>
            <a:ext cx="8068108" cy="529079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l="22900" t="32040" r="32760" b="45610"/>
          <a:stretch>
            <a:fillRect/>
          </a:stretch>
        </p:blipFill>
        <p:spPr>
          <a:xfrm>
            <a:off x="3393280" y="4565505"/>
            <a:ext cx="5405437" cy="153265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0" name=""/>
          <p:cNvSpPr txBox="1"/>
          <p:nvPr/>
        </p:nvSpPr>
        <p:spPr>
          <a:xfrm>
            <a:off x="6570593" y="5567017"/>
            <a:ext cx="1398511" cy="360045"/>
          </a:xfrm>
          <a:prstGeom prst="rect">
            <a:avLst/>
          </a:prstGeom>
          <a:noFill/>
          <a:ln w="25400">
            <a:solidFill>
              <a:srgbClr val="ecd174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cea61d"/>
                </a:solidFill>
              </a:rPr>
              <a:t>선생님의 답 </a:t>
            </a:r>
            <a:endParaRPr lang="ko-KR" altLang="en-US">
              <a:solidFill>
                <a:srgbClr val="cea61d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197994" y="874395"/>
            <a:ext cx="3994006" cy="3384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이 과정이 뭔지 이해가지 않았으나 작성하면서 깨달음</a:t>
            </a:r>
            <a:r>
              <a:rPr lang="en-US" altLang="ko-KR"/>
              <a:t>&gt;&gt;</a:t>
            </a:r>
            <a:endParaRPr lang="en-US" altLang="ko-KR"/>
          </a:p>
          <a:p>
            <a:pPr>
              <a:defRPr/>
            </a:pPr>
            <a:r>
              <a:rPr lang="en-US" altLang="ko-KR"/>
              <a:t>selectIdx[]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배열에 랜덤 생성한 lottoIdx를</a:t>
            </a:r>
            <a:r>
              <a:rPr lang="en-US" altLang="ko-KR"/>
              <a:t> </a:t>
            </a:r>
            <a:r>
              <a:rPr lang="ko-KR" altLang="en-US"/>
              <a:t> 넣을 때</a:t>
            </a:r>
            <a:endParaRPr lang="ko-KR" altLang="en-US"/>
          </a:p>
          <a:p>
            <a:pPr>
              <a:defRPr/>
            </a:pPr>
            <a:r>
              <a:rPr lang="ko-KR" altLang="en-US"/>
              <a:t>중복을 위한 </a:t>
            </a:r>
            <a:r>
              <a:rPr lang="en-US" altLang="ko-KR"/>
              <a:t>for</a:t>
            </a:r>
            <a:r>
              <a:rPr lang="ko-KR" altLang="en-US"/>
              <a:t>문을 돌면서 순차적으로</a:t>
            </a:r>
            <a:r>
              <a:rPr lang="en-US" altLang="ko-KR"/>
              <a:t> </a:t>
            </a:r>
            <a:r>
              <a:rPr lang="ko-KR" altLang="en-US"/>
              <a:t>해주기위해 allocCnt++</a:t>
            </a:r>
            <a:r>
              <a:rPr lang="en-US" altLang="ko-KR"/>
              <a:t> </a:t>
            </a:r>
            <a:r>
              <a:rPr lang="ko-KR" altLang="en-US"/>
              <a:t>를 넣어줌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&gt;&gt;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다시 의문</a:t>
            </a:r>
            <a:r>
              <a:rPr lang="en-US" altLang="ko-KR"/>
              <a:t>)</a:t>
            </a:r>
            <a:r>
              <a:rPr lang="ko-KR" altLang="en-US"/>
              <a:t> 이렇게만 적어주어도 </a:t>
            </a:r>
            <a:r>
              <a:rPr lang="en-US" altLang="ko-KR"/>
              <a:t> allocCnt</a:t>
            </a:r>
            <a:r>
              <a:rPr lang="ko-KR" altLang="en-US"/>
              <a:t>의 </a:t>
            </a:r>
            <a:r>
              <a:rPr lang="en-US" altLang="ko-KR"/>
              <a:t>for</a:t>
            </a:r>
            <a:r>
              <a:rPr lang="ko-KR" altLang="en-US"/>
              <a:t>문 밖에있는데 여기서 순차적으로 알아서 돌아가나</a:t>
            </a:r>
            <a:r>
              <a:rPr lang="en-US" altLang="ko-KR"/>
              <a:t>?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3785105" y="4963650"/>
            <a:ext cx="2179605" cy="221691"/>
          </a:xfrm>
          <a:prstGeom prst="rect">
            <a:avLst/>
          </a:prstGeom>
          <a:noFill/>
          <a:ln w="16510">
            <a:solidFill>
              <a:srgbClr val="ffef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 rot="10800000" flipV="1">
            <a:off x="5964709" y="3926898"/>
            <a:ext cx="3057742" cy="1036752"/>
          </a:xfrm>
          <a:prstGeom prst="straightConnector1">
            <a:avLst/>
          </a:prstGeom>
          <a:ln>
            <a:solidFill>
              <a:srgbClr val="ffe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화면 슬라이드 쇼(4:3)</ep:PresentationFormat>
  <ep:Paragraphs>8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2021-12-28T16:25:35.824</dcterms:created>
  <dc:creator>ckgks</dc:creator>
  <cp:lastModifiedBy>ckgks</cp:lastModifiedBy>
  <dcterms:modified xsi:type="dcterms:W3CDTF">2021-12-29T06:05:00.786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