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B365-4280-4880-AA8A-ADC403304B82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0CE6-19AE-4789-AA70-B9C5FE61E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10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B365-4280-4880-AA8A-ADC403304B82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0CE6-19AE-4789-AA70-B9C5FE61E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62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B365-4280-4880-AA8A-ADC403304B82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0CE6-19AE-4789-AA70-B9C5FE61E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09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B365-4280-4880-AA8A-ADC403304B82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0CE6-19AE-4789-AA70-B9C5FE61E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69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B365-4280-4880-AA8A-ADC403304B82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0CE6-19AE-4789-AA70-B9C5FE61E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18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B365-4280-4880-AA8A-ADC403304B82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0CE6-19AE-4789-AA70-B9C5FE61E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72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B365-4280-4880-AA8A-ADC403304B82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0CE6-19AE-4789-AA70-B9C5FE61E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46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B365-4280-4880-AA8A-ADC403304B82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0CE6-19AE-4789-AA70-B9C5FE61E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97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B365-4280-4880-AA8A-ADC403304B82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0CE6-19AE-4789-AA70-B9C5FE61E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06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B365-4280-4880-AA8A-ADC403304B82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0CE6-19AE-4789-AA70-B9C5FE61E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7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B365-4280-4880-AA8A-ADC403304B82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0CE6-19AE-4789-AA70-B9C5FE61E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1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FB365-4280-4880-AA8A-ADC403304B82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00CE6-19AE-4789-AA70-B9C5FE61E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40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67529" y="24309"/>
            <a:ext cx="5128327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500" b="1" dirty="0" smtClean="0"/>
              <a:t>12</a:t>
            </a:r>
            <a:r>
              <a:rPr lang="ko-KR" altLang="en-US" sz="2500" b="1" dirty="0" smtClean="0"/>
              <a:t>월 </a:t>
            </a:r>
            <a:r>
              <a:rPr lang="en-US" altLang="ko-KR" sz="2500" b="1" dirty="0" smtClean="0"/>
              <a:t>23</a:t>
            </a:r>
            <a:r>
              <a:rPr lang="ko-KR" altLang="en-US" sz="2500" b="1" dirty="0" smtClean="0"/>
              <a:t>일 과제 복습 중 의문 사항</a:t>
            </a:r>
            <a:endParaRPr lang="ko-KR" altLang="en-US" sz="2500" b="1" dirty="0"/>
          </a:p>
        </p:txBody>
      </p:sp>
      <p:pic>
        <p:nvPicPr>
          <p:cNvPr id="1025" name="_x134614592" descr="EMB00003df82a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27" y="852058"/>
            <a:ext cx="569912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1727" y="4492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34615472" descr="EMB00003df82a5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27" y="5157358"/>
            <a:ext cx="3564082" cy="88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644236" y="5320147"/>
            <a:ext cx="978408" cy="2944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22644" y="5282686"/>
            <a:ext cx="626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랜덤 값이 </a:t>
            </a:r>
            <a:r>
              <a:rPr lang="en-US" altLang="ko-KR" b="1" dirty="0" smtClean="0">
                <a:solidFill>
                  <a:srgbClr val="FF0000"/>
                </a:solidFill>
              </a:rPr>
              <a:t>116</a:t>
            </a:r>
            <a:r>
              <a:rPr lang="ko-KR" altLang="en-US" b="1" dirty="0" smtClean="0">
                <a:solidFill>
                  <a:srgbClr val="FF0000"/>
                </a:solidFill>
              </a:rPr>
              <a:t>인데 왜 소대문자가 나타나지 않는 걸까요</a:t>
            </a:r>
            <a:r>
              <a:rPr lang="en-US" altLang="ko-KR" b="1" dirty="0" smtClean="0">
                <a:solidFill>
                  <a:srgbClr val="FF0000"/>
                </a:solidFill>
              </a:rPr>
              <a:t>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727" y="852058"/>
            <a:ext cx="5591175" cy="41624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5530" y="5015118"/>
            <a:ext cx="3667125" cy="1047750"/>
          </a:xfrm>
          <a:prstGeom prst="rect">
            <a:avLst/>
          </a:prstGeom>
        </p:spPr>
      </p:pic>
      <p:cxnSp>
        <p:nvCxnSpPr>
          <p:cNvPr id="16" name="꺾인 연결선 15"/>
          <p:cNvCxnSpPr/>
          <p:nvPr/>
        </p:nvCxnSpPr>
        <p:spPr>
          <a:xfrm rot="16200000" flipH="1">
            <a:off x="6835486" y="3482689"/>
            <a:ext cx="3307774" cy="95596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75809" y="5703024"/>
            <a:ext cx="452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116</a:t>
            </a:r>
            <a:r>
              <a:rPr lang="ko-KR" altLang="en-US" dirty="0" smtClean="0"/>
              <a:t>을 줘봤더니 </a:t>
            </a:r>
            <a:r>
              <a:rPr lang="en-US" altLang="ko-KR" dirty="0" smtClean="0"/>
              <a:t>t</a:t>
            </a:r>
            <a:r>
              <a:rPr lang="ko-KR" altLang="en-US" dirty="0"/>
              <a:t>로</a:t>
            </a:r>
            <a:r>
              <a:rPr lang="ko-KR" altLang="en-US" dirty="0" smtClean="0"/>
              <a:t> 잘 나오는데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4380" y="6063916"/>
            <a:ext cx="718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(65 &lt;= rand &amp;&amp; 90 &gt;= rand) || (97 &lt;= rand &amp;&amp; 122 &gt;= rand) 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4379" y="6433248"/>
            <a:ext cx="1195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(rand </a:t>
            </a:r>
            <a:r>
              <a:rPr lang="en-US" altLang="ko-KR" dirty="0"/>
              <a:t>&gt;= 65 &amp;&amp; rand &lt;= </a:t>
            </a:r>
            <a:r>
              <a:rPr lang="en-US" altLang="ko-KR" dirty="0" smtClean="0"/>
              <a:t>90) || (rand </a:t>
            </a:r>
            <a:r>
              <a:rPr lang="en-US" altLang="ko-KR" dirty="0"/>
              <a:t>&gt;= 97 &amp;&amp; rand &lt;= </a:t>
            </a:r>
            <a:r>
              <a:rPr lang="en-US" altLang="ko-KR" dirty="0" smtClean="0"/>
              <a:t>122) </a:t>
            </a:r>
            <a:r>
              <a:rPr lang="ko-KR" altLang="en-US" dirty="0" smtClean="0"/>
              <a:t>로 바꿔야 하나요</a:t>
            </a:r>
            <a:r>
              <a:rPr lang="en-US" altLang="ko-KR" dirty="0" smtClean="0"/>
              <a:t>?    </a:t>
            </a:r>
            <a:r>
              <a:rPr lang="ko-KR" altLang="en-US" dirty="0" smtClean="0"/>
              <a:t>바꿨더니 잘 되긴 하네요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4979844" y="2306784"/>
            <a:ext cx="2958811" cy="35017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978611" y="6102018"/>
            <a:ext cx="321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두 조건식이 같은 것 같은데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44379" y="6063916"/>
            <a:ext cx="8677503" cy="73866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8967355" y="6063916"/>
            <a:ext cx="3224645" cy="73866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7523018" y="6248582"/>
            <a:ext cx="1558637" cy="18466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1727" y="501363"/>
            <a:ext cx="10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문제</a:t>
            </a:r>
            <a:r>
              <a:rPr lang="en-US" altLang="ko-KR" b="1" dirty="0" smtClean="0">
                <a:solidFill>
                  <a:srgbClr val="0070C0"/>
                </a:solidFill>
              </a:rPr>
              <a:t>1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20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61" y="429492"/>
            <a:ext cx="6762750" cy="58578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211" y="429492"/>
            <a:ext cx="3162300" cy="5010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8461" y="106508"/>
            <a:ext cx="10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문제</a:t>
            </a:r>
            <a:r>
              <a:rPr lang="en-US" altLang="ko-KR" b="1" dirty="0">
                <a:solidFill>
                  <a:srgbClr val="0070C0"/>
                </a:solidFill>
              </a:rPr>
              <a:t>9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9507683" y="387929"/>
            <a:ext cx="779318" cy="2978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287001" y="291174"/>
            <a:ext cx="1904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i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부터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씩 증가하며 순회하니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부터 시작 되어야 하는 거 아닌가요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11" name="굽은 화살표 10"/>
          <p:cNvSpPr/>
          <p:nvPr/>
        </p:nvSpPr>
        <p:spPr>
          <a:xfrm rot="5400000">
            <a:off x="10078318" y="1385061"/>
            <a:ext cx="567327" cy="125108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287001" y="207818"/>
            <a:ext cx="1904999" cy="15191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172700" y="2294265"/>
            <a:ext cx="1932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촘촘하게 </a:t>
            </a:r>
            <a:r>
              <a:rPr lang="en-US" altLang="ko-KR" b="1" dirty="0" smtClean="0"/>
              <a:t>20</a:t>
            </a:r>
            <a:r>
              <a:rPr lang="ko-KR" altLang="en-US" b="1" dirty="0" smtClean="0"/>
              <a:t>이 나와야 할 것 같은데 갑자기 </a:t>
            </a:r>
            <a:r>
              <a:rPr lang="en-US" altLang="ko-KR" b="1" dirty="0" smtClean="0"/>
              <a:t>30</a:t>
            </a:r>
            <a:r>
              <a:rPr lang="ko-KR" altLang="en-US" b="1" dirty="0" smtClean="0"/>
              <a:t>이 나오네요</a:t>
            </a:r>
            <a:r>
              <a:rPr lang="en-US" altLang="ko-KR" b="1" dirty="0" smtClean="0"/>
              <a:t>…</a:t>
            </a:r>
            <a:endParaRPr lang="ko-KR" altLang="en-US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172700" y="2294265"/>
            <a:ext cx="1808018" cy="120032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346374" y="5637637"/>
            <a:ext cx="326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다음 페이지에 선생님 답</a:t>
            </a:r>
            <a:r>
              <a:rPr lang="en-US" altLang="ko-KR" b="1" dirty="0" smtClean="0"/>
              <a:t>…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6765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87" y="199159"/>
            <a:ext cx="4705350" cy="30099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358" y="3209059"/>
            <a:ext cx="1228725" cy="3352800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2462644" y="644236"/>
            <a:ext cx="4956464" cy="1558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19108" y="498764"/>
            <a:ext cx="4052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sum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초기치를 설정하는지 알겠는데 </a:t>
            </a:r>
            <a:r>
              <a:rPr lang="en-US" altLang="ko-KR" dirty="0" smtClean="0"/>
              <a:t>decision</a:t>
            </a:r>
            <a:r>
              <a:rPr lang="ko-KR" altLang="en-US" dirty="0" smtClean="0"/>
              <a:t>은 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설정하는지 모르겠습니다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더해 주는 게 아니고 랜덤 값 생성하는데 초기값이 필요하나요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419108" y="498764"/>
            <a:ext cx="4052454" cy="14773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2873083" y="4509655"/>
            <a:ext cx="2478233" cy="47798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51316" y="4563979"/>
            <a:ext cx="42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촘촘하게 순서대로 아주 잘 나옵니다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351316" y="4447310"/>
            <a:ext cx="4094019" cy="59228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48148" y="3397692"/>
            <a:ext cx="6965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제가 푼 건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할당 판정 여부는 넣지 않고 그냥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문에만 랜덤생성함수를 넣었는데 실제 </a:t>
            </a:r>
            <a:r>
              <a:rPr lang="ko-KR" altLang="en-US" dirty="0" err="1" smtClean="0"/>
              <a:t>난수의</a:t>
            </a:r>
            <a:r>
              <a:rPr lang="ko-KR" altLang="en-US" dirty="0" smtClean="0"/>
              <a:t> 할당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했는지 안 했는지 판정 여부가 제 결과가 촘촘하지 않은 거랑 관련 있을까요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248148" y="3397692"/>
            <a:ext cx="6965374" cy="92333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1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186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11</cp:revision>
  <dcterms:created xsi:type="dcterms:W3CDTF">2021-12-25T05:22:19Z</dcterms:created>
  <dcterms:modified xsi:type="dcterms:W3CDTF">2021-12-26T15:37:32Z</dcterms:modified>
</cp:coreProperties>
</file>