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56500" cy="106934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 Classic" panose="020B0604020202020204" charset="0"/>
      <p:regular r:id="rId11"/>
    </p:embeddedFont>
    <p:embeddedFont>
      <p:font typeface="Montserrat Classic Bold" panose="020B0604020202020204" charset="0"/>
      <p:regular r:id="rId12"/>
    </p:embeddedFont>
    <p:embeddedFont>
      <p:font typeface="Nunito Ligh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ran Hacili" initials="KH" lastIdx="2" clrIdx="0">
    <p:extLst>
      <p:ext uri="{19B8F6BF-5375-455C-9EA6-DF929625EA0E}">
        <p15:presenceInfo xmlns:p15="http://schemas.microsoft.com/office/powerpoint/2012/main" userId="a21aa82a9f6044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256" autoAdjust="0"/>
  </p:normalViewPr>
  <p:slideViewPr>
    <p:cSldViewPr>
      <p:cViewPr varScale="1">
        <p:scale>
          <a:sx n="56" d="100"/>
          <a:sy n="56" d="100"/>
        </p:scale>
        <p:origin x="1805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19:35:10.604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6T19:55:10.716" idx="2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47A83-DB7D-42E1-B750-46FF2C3A0661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54F1-B1C3-496F-B18A-3138DA04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54F1-B1C3-496F-B18A-3138DA04C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mailto:khajili98@gmail.co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mailto:khacili@std.beu.edu.az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1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75114" y="413428"/>
            <a:ext cx="4091699" cy="1080313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57524" y="4294904"/>
            <a:ext cx="4294875" cy="35349"/>
            <a:chOff x="0" y="0"/>
            <a:chExt cx="5020696" cy="413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823718" y="3296409"/>
            <a:ext cx="3956029" cy="603905"/>
            <a:chOff x="0" y="0"/>
            <a:chExt cx="5274706" cy="805206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3669289" cy="200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 dirty="0">
                  <a:solidFill>
                    <a:srgbClr val="D0826F"/>
                  </a:solidFill>
                  <a:latin typeface="Montserrat Classic Bold"/>
                </a:rPr>
                <a:t>ABOUT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34591"/>
              <a:ext cx="5274706" cy="37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I study mechanical engineer at BEU. And I have experience about programming field, specially in mobile development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99796" y="4540277"/>
            <a:ext cx="2751967" cy="150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"/>
              </a:lnSpc>
            </a:pPr>
            <a:r>
              <a:rPr lang="en-US" sz="1009" spc="201" dirty="0">
                <a:solidFill>
                  <a:srgbClr val="D0826F"/>
                </a:solidFill>
                <a:latin typeface="Montserrat Classic Bold"/>
              </a:rPr>
              <a:t>WORK EXPERIENCE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819086" y="8074640"/>
            <a:ext cx="3956029" cy="1027097"/>
            <a:chOff x="0" y="0"/>
            <a:chExt cx="5274705" cy="1369465"/>
          </a:xfrm>
        </p:grpSpPr>
        <p:sp>
          <p:nvSpPr>
            <p:cNvPr id="10" name="TextBox 10"/>
            <p:cNvSpPr txBox="1"/>
            <p:nvPr/>
          </p:nvSpPr>
          <p:spPr>
            <a:xfrm>
              <a:off x="12353" y="0"/>
              <a:ext cx="3669289" cy="200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>
                  <a:solidFill>
                    <a:srgbClr val="D0826F"/>
                  </a:solidFill>
                  <a:latin typeface="Montserrat Classic Bold"/>
                </a:rPr>
                <a:t>EDUCATION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34591"/>
              <a:ext cx="5274705" cy="934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Baku Engineering University (Mechanical Engineering)</a:t>
              </a:r>
              <a:r>
                <a:rPr lang="az-Latn-AZ" sz="807" spc="48" dirty="0">
                  <a:solidFill>
                    <a:srgbClr val="263547"/>
                  </a:solidFill>
                  <a:latin typeface="Nunito Light"/>
                </a:rPr>
                <a:t> 15/06/2016 - Present     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Istanbul Technical University (İTÜ)</a:t>
              </a:r>
              <a:r>
                <a:rPr lang="az-Latn-AZ" sz="807" spc="48" dirty="0">
                  <a:solidFill>
                    <a:srgbClr val="263547"/>
                  </a:solidFill>
                  <a:latin typeface="Nunito Light"/>
                </a:rPr>
                <a:t> 2019-2020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TDV-BTL</a:t>
              </a:r>
              <a:r>
                <a:rPr lang="az-Latn-AZ" sz="807" spc="48" dirty="0">
                  <a:solidFill>
                    <a:srgbClr val="263547"/>
                  </a:solidFill>
                  <a:latin typeface="Nunito Light"/>
                </a:rPr>
                <a:t> 2013-2016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№91 School (</a:t>
              </a:r>
              <a:r>
                <a:rPr lang="en-US" sz="807" spc="48" dirty="0" err="1">
                  <a:solidFill>
                    <a:srgbClr val="263547"/>
                  </a:solidFill>
                  <a:latin typeface="Nunito Light"/>
                </a:rPr>
                <a:t>Sabail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, Baku)</a:t>
              </a:r>
              <a:r>
                <a:rPr lang="az-Latn-AZ" sz="807" spc="48" dirty="0">
                  <a:solidFill>
                    <a:srgbClr val="263547"/>
                  </a:solidFill>
                  <a:latin typeface="Nunito Light"/>
                </a:rPr>
                <a:t>  2005-2013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  <a:p>
              <a:pPr>
                <a:lnSpc>
                  <a:spcPts val="1130"/>
                </a:lnSpc>
              </a:pP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784214" y="9427287"/>
            <a:ext cx="3956029" cy="1080167"/>
            <a:chOff x="-52672" y="0"/>
            <a:chExt cx="5274706" cy="1440222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3669289" cy="200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>
                  <a:solidFill>
                    <a:srgbClr val="D0826F"/>
                  </a:solidFill>
                  <a:latin typeface="Montserrat Classic Bold"/>
                </a:rPr>
                <a:t>AWARDS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52672" y="317264"/>
              <a:ext cx="5274706" cy="112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"Technical drawing and 3D Mastercam" (Bilge Adam </a:t>
              </a:r>
              <a:r>
                <a:rPr lang="en-US" sz="807" spc="48" dirty="0" err="1">
                  <a:solidFill>
                    <a:srgbClr val="263547"/>
                  </a:solidFill>
                  <a:latin typeface="Nunito Light"/>
                </a:rPr>
                <a:t>Bilişim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 </a:t>
              </a:r>
              <a:r>
                <a:rPr lang="en-US" sz="807" spc="48" dirty="0" err="1">
                  <a:solidFill>
                    <a:srgbClr val="263547"/>
                  </a:solidFill>
                  <a:latin typeface="Nunito Light"/>
                </a:rPr>
                <a:t>Grubu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 İstanbul)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"CAD training" (Istanbul Technical University)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"Introduction to Programming with JavaScript" (Istanbul Technical University)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"Certified Python Trainings" (Istanbul Technical University)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Energy Hackathon 2020 winner (SOCAR AQS)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Enactus Azerbaijan 2020 Winter School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99796" y="4814035"/>
            <a:ext cx="3956029" cy="652256"/>
            <a:chOff x="0" y="-19051"/>
            <a:chExt cx="5274706" cy="86967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19051"/>
              <a:ext cx="5274706" cy="197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1100" spc="48" dirty="0">
                  <a:solidFill>
                    <a:srgbClr val="0070C0"/>
                  </a:solidFill>
                  <a:latin typeface="Nunito Light"/>
                </a:rPr>
                <a:t>Freelancer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90950"/>
              <a:ext cx="5274706" cy="176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 Italics"/>
                </a:rPr>
                <a:t>Architecture and engineering, 3D modelling, 2D drawing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49529" y="480009"/>
              <a:ext cx="5015294" cy="370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Generate accurate 3D models using data from 2D sketches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 err="1">
                  <a:solidFill>
                    <a:srgbClr val="263547"/>
                  </a:solidFill>
                  <a:latin typeface="Nunito Light"/>
                </a:rPr>
                <a:t>Solidworks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, Surface modeling and Solid modeling techniques.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75874" y="5528916"/>
            <a:ext cx="3956029" cy="575052"/>
            <a:chOff x="0" y="-19050"/>
            <a:chExt cx="5274706" cy="7667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19050"/>
              <a:ext cx="5274706" cy="202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1200" spc="48" dirty="0">
                  <a:solidFill>
                    <a:srgbClr val="0070C0"/>
                  </a:solidFill>
                  <a:latin typeface="Nunito Light"/>
                </a:rPr>
                <a:t>Tutor (trainer)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90950"/>
              <a:ext cx="5274706" cy="17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az-Latn-AZ" sz="807" spc="48" dirty="0">
                  <a:solidFill>
                    <a:srgbClr val="263547"/>
                  </a:solidFill>
                  <a:latin typeface="Nunito Light Italics"/>
                </a:rPr>
                <a:t>İTÜ 2019-2020</a:t>
              </a:r>
              <a:endParaRPr lang="en-US" sz="807" spc="48" dirty="0">
                <a:solidFill>
                  <a:srgbClr val="263547"/>
                </a:solidFill>
                <a:latin typeface="Nunito Light Italics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85752" y="377071"/>
              <a:ext cx="5015294" cy="37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Physics and Mathematics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 err="1">
                  <a:solidFill>
                    <a:srgbClr val="263547"/>
                  </a:solidFill>
                  <a:latin typeface="Nunito Light"/>
                </a:rPr>
                <a:t>Autocad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 / SolidWorks (ITU)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58217" y="7555433"/>
            <a:ext cx="1941749" cy="1027098"/>
            <a:chOff x="0" y="0"/>
            <a:chExt cx="2588999" cy="1369461"/>
          </a:xfrm>
        </p:grpSpPr>
        <p:sp>
          <p:nvSpPr>
            <p:cNvPr id="25" name="TextBox 25"/>
            <p:cNvSpPr txBox="1"/>
            <p:nvPr/>
          </p:nvSpPr>
          <p:spPr>
            <a:xfrm>
              <a:off x="6176" y="0"/>
              <a:ext cx="2582823" cy="200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>
                  <a:solidFill>
                    <a:srgbClr val="263547"/>
                  </a:solidFill>
                  <a:latin typeface="Montserrat Classic Bold"/>
                </a:rPr>
                <a:t>CONTACT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434591"/>
              <a:ext cx="2582823" cy="934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P: +994 777 333 003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E: 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  <a:hlinkClick r:id="rId3"/>
                </a:rPr>
                <a:t>khajili98@gmail.com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E: </a:t>
              </a:r>
              <a:r>
                <a:rPr lang="en-US" sz="807" spc="48" dirty="0">
                  <a:solidFill>
                    <a:srgbClr val="263547"/>
                  </a:solidFill>
                  <a:latin typeface="Nunito Light"/>
                  <a:hlinkClick r:id="rId4"/>
                </a:rPr>
                <a:t>khacili@std.beu.edu.az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A: Baku (Azerbaijan) </a:t>
              </a:r>
            </a:p>
            <a:p>
              <a:pPr>
                <a:lnSpc>
                  <a:spcPts val="1130"/>
                </a:lnSpc>
              </a:pP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358217" y="8676463"/>
            <a:ext cx="1937117" cy="595074"/>
            <a:chOff x="0" y="0"/>
            <a:chExt cx="2582823" cy="793432"/>
          </a:xfrm>
        </p:grpSpPr>
        <p:sp>
          <p:nvSpPr>
            <p:cNvPr id="28" name="TextBox 28"/>
            <p:cNvSpPr txBox="1"/>
            <p:nvPr/>
          </p:nvSpPr>
          <p:spPr>
            <a:xfrm>
              <a:off x="648" y="422817"/>
              <a:ext cx="2569426" cy="37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fb.me/ kamran880haciyev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Instagram/</a:t>
              </a:r>
              <a:r>
                <a:rPr lang="en-US" sz="807" spc="48" dirty="0" err="1">
                  <a:solidFill>
                    <a:srgbClr val="263547"/>
                  </a:solidFill>
                  <a:latin typeface="Nunito Light"/>
                </a:rPr>
                <a:t>kamran_hajilii</a:t>
              </a: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2582823" cy="200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>
                  <a:solidFill>
                    <a:srgbClr val="263547"/>
                  </a:solidFill>
                  <a:latin typeface="Montserrat Classic Bold"/>
                </a:rPr>
                <a:t>SOCIAL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358217" y="3861990"/>
            <a:ext cx="1941749" cy="1279337"/>
            <a:chOff x="0" y="0"/>
            <a:chExt cx="2588999" cy="1705785"/>
          </a:xfrm>
        </p:grpSpPr>
        <p:sp>
          <p:nvSpPr>
            <p:cNvPr id="31" name="TextBox 31"/>
            <p:cNvSpPr txBox="1"/>
            <p:nvPr/>
          </p:nvSpPr>
          <p:spPr>
            <a:xfrm>
              <a:off x="0" y="582826"/>
              <a:ext cx="2582823" cy="1122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Technical background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Problem solving strategy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Mobile content development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Researching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Project management</a:t>
              </a:r>
            </a:p>
            <a:p>
              <a:pPr>
                <a:lnSpc>
                  <a:spcPts val="1130"/>
                </a:lnSpc>
              </a:pPr>
              <a:endParaRPr lang="en-US" sz="807" spc="48" dirty="0">
                <a:solidFill>
                  <a:srgbClr val="263547"/>
                </a:solidFill>
                <a:latin typeface="Nunito Light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6176" y="0"/>
              <a:ext cx="2582823" cy="348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 dirty="0">
                  <a:solidFill>
                    <a:srgbClr val="263547"/>
                  </a:solidFill>
                  <a:latin typeface="Montserrat Classic Bold"/>
                </a:rPr>
                <a:t>PROFESSIONAL SKILLS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58217" y="5878522"/>
            <a:ext cx="1941749" cy="1168161"/>
            <a:chOff x="0" y="0"/>
            <a:chExt cx="2588999" cy="1557549"/>
          </a:xfrm>
        </p:grpSpPr>
        <p:sp>
          <p:nvSpPr>
            <p:cNvPr id="34" name="TextBox 34"/>
            <p:cNvSpPr txBox="1"/>
            <p:nvPr/>
          </p:nvSpPr>
          <p:spPr>
            <a:xfrm>
              <a:off x="0" y="434591"/>
              <a:ext cx="2582823" cy="112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Reliable and professional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Organized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Time management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Team player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Fast learner</a:t>
              </a:r>
            </a:p>
            <a:p>
              <a:pPr>
                <a:lnSpc>
                  <a:spcPts val="1130"/>
                </a:lnSpc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Motivated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6176" y="0"/>
              <a:ext cx="2582823" cy="200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009" spc="201">
                  <a:solidFill>
                    <a:srgbClr val="263547"/>
                  </a:solidFill>
                  <a:latin typeface="Montserrat Classic Bold"/>
                </a:rPr>
                <a:t>PERSONAL SKILLS</a:t>
              </a:r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3161507">
            <a:off x="-1538510" y="-1593628"/>
            <a:ext cx="3077019" cy="5288963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6349404">
            <a:off x="2436836" y="-5256936"/>
            <a:ext cx="4238885" cy="95485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40" name="Group 40"/>
          <p:cNvGrpSpPr/>
          <p:nvPr/>
        </p:nvGrpSpPr>
        <p:grpSpPr>
          <a:xfrm>
            <a:off x="2757575" y="1949597"/>
            <a:ext cx="3540538" cy="1238958"/>
            <a:chOff x="0" y="28575"/>
            <a:chExt cx="4720717" cy="1651944"/>
          </a:xfrm>
        </p:grpSpPr>
        <p:sp>
          <p:nvSpPr>
            <p:cNvPr id="41" name="TextBox 41"/>
            <p:cNvSpPr txBox="1"/>
            <p:nvPr/>
          </p:nvSpPr>
          <p:spPr>
            <a:xfrm>
              <a:off x="0" y="28575"/>
              <a:ext cx="4706470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26" spc="310" dirty="0">
                  <a:solidFill>
                    <a:srgbClr val="D0826F"/>
                  </a:solidFill>
                  <a:latin typeface="Montserrat Classic"/>
                </a:rPr>
                <a:t>Kamran</a:t>
              </a:r>
            </a:p>
            <a:p>
              <a:pPr>
                <a:lnSpc>
                  <a:spcPts val="3080"/>
                </a:lnSpc>
              </a:pPr>
              <a:r>
                <a:rPr lang="en-US" sz="2826" spc="310" dirty="0" err="1">
                  <a:solidFill>
                    <a:srgbClr val="D0826F"/>
                  </a:solidFill>
                  <a:latin typeface="Montserrat Classic"/>
                </a:rPr>
                <a:t>Hajili</a:t>
              </a:r>
              <a:endParaRPr lang="en-US" sz="2826" spc="310" dirty="0">
                <a:solidFill>
                  <a:srgbClr val="D0826F"/>
                </a:solidFill>
                <a:latin typeface="Montserrat Classic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85027" y="1229455"/>
              <a:ext cx="4635690" cy="451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0"/>
                </a:lnSpc>
              </a:pPr>
              <a:r>
                <a:rPr lang="en-US" sz="1211" spc="242" dirty="0">
                  <a:solidFill>
                    <a:srgbClr val="D0826F"/>
                  </a:solidFill>
                  <a:latin typeface="Nunito Light"/>
                </a:rPr>
                <a:t>Flutter developer / Mechanical Engineer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657524" y="7778574"/>
            <a:ext cx="4294875" cy="35349"/>
            <a:chOff x="0" y="0"/>
            <a:chExt cx="5020696" cy="4132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2648486" y="9125600"/>
            <a:ext cx="4294875" cy="35349"/>
            <a:chOff x="0" y="0"/>
            <a:chExt cx="5020696" cy="4132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grpSp>
        <p:nvGrpSpPr>
          <p:cNvPr id="56" name="Group 16">
            <a:extLst>
              <a:ext uri="{FF2B5EF4-FFF2-40B4-BE49-F238E27FC236}">
                <a16:creationId xmlns:a16="http://schemas.microsoft.com/office/drawing/2014/main" id="{C7C443D7-3D77-43EE-8019-D9559503AA98}"/>
              </a:ext>
            </a:extLst>
          </p:cNvPr>
          <p:cNvGrpSpPr/>
          <p:nvPr/>
        </p:nvGrpSpPr>
        <p:grpSpPr>
          <a:xfrm>
            <a:off x="2757575" y="6207184"/>
            <a:ext cx="3956029" cy="1498642"/>
            <a:chOff x="0" y="-19051"/>
            <a:chExt cx="5274706" cy="1998188"/>
          </a:xfrm>
        </p:grpSpPr>
        <p:sp>
          <p:nvSpPr>
            <p:cNvPr id="57" name="TextBox 17">
              <a:extLst>
                <a:ext uri="{FF2B5EF4-FFF2-40B4-BE49-F238E27FC236}">
                  <a16:creationId xmlns:a16="http://schemas.microsoft.com/office/drawing/2014/main" id="{1CC5249E-103B-401E-9CA9-87403CC91FEA}"/>
                </a:ext>
              </a:extLst>
            </p:cNvPr>
            <p:cNvSpPr txBox="1"/>
            <p:nvPr/>
          </p:nvSpPr>
          <p:spPr>
            <a:xfrm>
              <a:off x="0" y="-19051"/>
              <a:ext cx="5274706" cy="197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en-US" sz="1100" spc="48" dirty="0">
                  <a:solidFill>
                    <a:srgbClr val="0070C0"/>
                  </a:solidFill>
                  <a:latin typeface="Nunito Light"/>
                </a:rPr>
                <a:t>Freelancer</a:t>
              </a:r>
            </a:p>
          </p:txBody>
        </p:sp>
        <p:sp>
          <p:nvSpPr>
            <p:cNvPr id="58" name="TextBox 18">
              <a:extLst>
                <a:ext uri="{FF2B5EF4-FFF2-40B4-BE49-F238E27FC236}">
                  <a16:creationId xmlns:a16="http://schemas.microsoft.com/office/drawing/2014/main" id="{95BAD27B-1E09-491A-AECC-C2B37E1862EA}"/>
                </a:ext>
              </a:extLst>
            </p:cNvPr>
            <p:cNvSpPr txBox="1"/>
            <p:nvPr/>
          </p:nvSpPr>
          <p:spPr>
            <a:xfrm>
              <a:off x="0" y="190950"/>
              <a:ext cx="5274706" cy="176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"/>
                </a:lnSpc>
              </a:pPr>
              <a:r>
                <a:rPr lang="az-Latn-AZ" sz="807" spc="48" dirty="0">
                  <a:solidFill>
                    <a:srgbClr val="263547"/>
                  </a:solidFill>
                  <a:latin typeface="Nunito Light Italics"/>
                </a:rPr>
                <a:t>Flutter developer</a:t>
              </a:r>
              <a:endParaRPr lang="en-US" sz="807" spc="48" dirty="0">
                <a:solidFill>
                  <a:srgbClr val="263547"/>
                </a:solidFill>
                <a:latin typeface="Nunito Light Italics"/>
              </a:endParaRPr>
            </a:p>
          </p:txBody>
        </p:sp>
        <p:sp>
          <p:nvSpPr>
            <p:cNvPr id="59" name="TextBox 19">
              <a:extLst>
                <a:ext uri="{FF2B5EF4-FFF2-40B4-BE49-F238E27FC236}">
                  <a16:creationId xmlns:a16="http://schemas.microsoft.com/office/drawing/2014/main" id="{81BCF89C-51EF-47E9-B48D-805BA6D10F49}"/>
                </a:ext>
              </a:extLst>
            </p:cNvPr>
            <p:cNvSpPr txBox="1"/>
            <p:nvPr/>
          </p:nvSpPr>
          <p:spPr>
            <a:xfrm>
              <a:off x="249529" y="480009"/>
              <a:ext cx="5015294" cy="149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Job Responsibilities: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Analyze user needs and develop software solutions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Work with project manager or product owner to meet specification needs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Recommend software upgrades to optimize operational efficiency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Collaborate with other developers to design and optimize code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Document all programming tasks and procedures</a:t>
              </a:r>
            </a:p>
            <a:p>
              <a:pPr marL="133313" lvl="1" indent="-66657">
                <a:lnSpc>
                  <a:spcPts val="1130"/>
                </a:lnSpc>
                <a:buFont typeface="Arial"/>
                <a:buChar char="•"/>
              </a:pPr>
              <a:r>
                <a:rPr lang="en-US" sz="807" spc="48" dirty="0">
                  <a:solidFill>
                    <a:srgbClr val="263547"/>
                  </a:solidFill>
                  <a:latin typeface="Nunito Light"/>
                </a:rPr>
                <a:t>Perform routine software maintenance.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9E926B49-04CC-449F-AB0F-C9187531D13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0" y="1391455"/>
            <a:ext cx="1655480" cy="223089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>
            <a:extLst>
              <a:ext uri="{FF2B5EF4-FFF2-40B4-BE49-F238E27FC236}">
                <a16:creationId xmlns:a16="http://schemas.microsoft.com/office/drawing/2014/main" id="{5EDDEED2-A777-4699-AB7E-54006A00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3161507">
            <a:off x="-1538510" y="-1593628"/>
            <a:ext cx="3077019" cy="5288963"/>
          </a:xfrm>
          <a:prstGeom prst="rect">
            <a:avLst/>
          </a:prstGeom>
        </p:spPr>
      </p:pic>
      <p:pic>
        <p:nvPicPr>
          <p:cNvPr id="5" name="Picture 39">
            <a:extLst>
              <a:ext uri="{FF2B5EF4-FFF2-40B4-BE49-F238E27FC236}">
                <a16:creationId xmlns:a16="http://schemas.microsoft.com/office/drawing/2014/main" id="{D1A26D6B-2D6E-4B90-8DAE-E54E06413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6349404">
            <a:off x="2436836" y="-5256936"/>
            <a:ext cx="4238885" cy="95485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6" name="Group 3">
            <a:extLst>
              <a:ext uri="{FF2B5EF4-FFF2-40B4-BE49-F238E27FC236}">
                <a16:creationId xmlns:a16="http://schemas.microsoft.com/office/drawing/2014/main" id="{B4E1E97F-2245-4B1E-AB58-00542363645E}"/>
              </a:ext>
            </a:extLst>
          </p:cNvPr>
          <p:cNvGrpSpPr/>
          <p:nvPr/>
        </p:nvGrpSpPr>
        <p:grpSpPr>
          <a:xfrm>
            <a:off x="261403" y="2816616"/>
            <a:ext cx="7295097" cy="45719"/>
            <a:chOff x="0" y="0"/>
            <a:chExt cx="5020696" cy="41323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E5BB53D-9136-46FC-8909-73F22CC6982F}"/>
                </a:ext>
              </a:extLst>
            </p:cNvPr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7A38A48-3010-4385-AED0-D85AC7DC04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5" y="3289301"/>
            <a:ext cx="1281535" cy="263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AE55BD-79D3-4B78-890F-E493CF59B5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59" y="3291484"/>
            <a:ext cx="1281535" cy="263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2AE1C-90FB-4B0B-87AD-DAEACF63F1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95" y="3289301"/>
            <a:ext cx="1281535" cy="2634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E3358C-4E56-4794-9DDF-631032132F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89" y="3289300"/>
            <a:ext cx="1281535" cy="2634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C8B260-C4FE-406A-9020-3A822F6E35BA}"/>
              </a:ext>
            </a:extLst>
          </p:cNvPr>
          <p:cNvSpPr txBox="1"/>
          <p:nvPr/>
        </p:nvSpPr>
        <p:spPr>
          <a:xfrm>
            <a:off x="521126" y="2573665"/>
            <a:ext cx="6389370" cy="242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az-Latn-AZ" sz="1800" spc="201" dirty="0">
                <a:solidFill>
                  <a:srgbClr val="D0826F"/>
                </a:solidFill>
                <a:latin typeface="Montserrat Classic Bold"/>
              </a:rPr>
              <a:t>Shopping app </a:t>
            </a:r>
            <a:endParaRPr lang="en-US" sz="1800" spc="201" dirty="0">
              <a:solidFill>
                <a:srgbClr val="D0826F"/>
              </a:solidFill>
              <a:latin typeface="Montserrat Classic Bold"/>
            </a:endParaRPr>
          </a:p>
        </p:txBody>
      </p:sp>
      <p:pic>
        <p:nvPicPr>
          <p:cNvPr id="20" name="Picture 36">
            <a:extLst>
              <a:ext uri="{FF2B5EF4-FFF2-40B4-BE49-F238E27FC236}">
                <a16:creationId xmlns:a16="http://schemas.microsoft.com/office/drawing/2014/main" id="{BDEB0CB2-06EA-4658-BF82-C2CFC640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3161507">
            <a:off x="-1501819" y="-1613591"/>
            <a:ext cx="3077019" cy="5288963"/>
          </a:xfrm>
          <a:prstGeom prst="rect">
            <a:avLst/>
          </a:prstGeom>
        </p:spPr>
      </p:pic>
      <p:pic>
        <p:nvPicPr>
          <p:cNvPr id="21" name="Picture 39">
            <a:extLst>
              <a:ext uri="{FF2B5EF4-FFF2-40B4-BE49-F238E27FC236}">
                <a16:creationId xmlns:a16="http://schemas.microsoft.com/office/drawing/2014/main" id="{0BDAB4BA-6A94-4D01-9D59-7C87CC7296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6349404">
            <a:off x="2473527" y="-5276899"/>
            <a:ext cx="4238885" cy="95485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22" name="Group 3">
            <a:extLst>
              <a:ext uri="{FF2B5EF4-FFF2-40B4-BE49-F238E27FC236}">
                <a16:creationId xmlns:a16="http://schemas.microsoft.com/office/drawing/2014/main" id="{5F80D326-EE0E-4CD5-8DF4-EE282314B2D3}"/>
              </a:ext>
            </a:extLst>
          </p:cNvPr>
          <p:cNvGrpSpPr/>
          <p:nvPr/>
        </p:nvGrpSpPr>
        <p:grpSpPr>
          <a:xfrm>
            <a:off x="298094" y="2796653"/>
            <a:ext cx="7295097" cy="45719"/>
            <a:chOff x="0" y="0"/>
            <a:chExt cx="5020696" cy="41323"/>
          </a:xfrm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F6143B14-F4E2-476F-A62B-AAD2CE20D6D1}"/>
                </a:ext>
              </a:extLst>
            </p:cNvPr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CEFD1EF-0E37-4FFB-BF57-6FC11E08A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6" y="3269338"/>
            <a:ext cx="1281535" cy="26342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06D752-2630-4945-B5B3-380B347B97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3271521"/>
            <a:ext cx="1281535" cy="2634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FB34AB-0037-4886-96B1-8D2322835414}"/>
              </a:ext>
            </a:extLst>
          </p:cNvPr>
          <p:cNvSpPr txBox="1"/>
          <p:nvPr/>
        </p:nvSpPr>
        <p:spPr>
          <a:xfrm>
            <a:off x="286088" y="5885373"/>
            <a:ext cx="654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mobile application is for </a:t>
            </a:r>
            <a:r>
              <a:rPr lang="az-Latn-A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E-commerce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Outfit sales are made through this application.</a:t>
            </a:r>
            <a:r>
              <a:rPr lang="az-Latn-A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F32FC-405B-4FA9-B4AC-FFD38300086E}"/>
              </a:ext>
            </a:extLst>
          </p:cNvPr>
          <p:cNvSpPr txBox="1"/>
          <p:nvPr/>
        </p:nvSpPr>
        <p:spPr>
          <a:xfrm>
            <a:off x="306293" y="6642100"/>
            <a:ext cx="592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filtering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functionality is available on the mobile application.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32260-F66D-4DC6-8D1C-11AEC304E8FF}"/>
              </a:ext>
            </a:extLst>
          </p:cNvPr>
          <p:cNvGrpSpPr/>
          <p:nvPr/>
        </p:nvGrpSpPr>
        <p:grpSpPr>
          <a:xfrm>
            <a:off x="273050" y="8144761"/>
            <a:ext cx="6885523" cy="97539"/>
            <a:chOff x="0" y="0"/>
            <a:chExt cx="5020696" cy="41323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1DE01220-BEE9-4BF0-8B5E-66E0DF042F50}"/>
                </a:ext>
              </a:extLst>
            </p:cNvPr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21EA9B-EE7F-4C0B-9DE3-CD5973DD22E3}"/>
              </a:ext>
            </a:extLst>
          </p:cNvPr>
          <p:cNvSpPr txBox="1"/>
          <p:nvPr/>
        </p:nvSpPr>
        <p:spPr>
          <a:xfrm>
            <a:off x="436989" y="7852301"/>
            <a:ext cx="6389370" cy="25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sz="2400" spc="201" dirty="0">
                <a:solidFill>
                  <a:srgbClr val="D0826F"/>
                </a:solidFill>
                <a:latin typeface="Montserrat Classic Bold"/>
              </a:rPr>
              <a:t>Note</a:t>
            </a:r>
            <a:r>
              <a:rPr lang="az-Latn-AZ" sz="2400" spc="201" dirty="0">
                <a:solidFill>
                  <a:srgbClr val="D0826F"/>
                </a:solidFill>
                <a:latin typeface="Montserrat Classic Bold"/>
              </a:rPr>
              <a:t> app </a:t>
            </a:r>
            <a:endParaRPr lang="en-US" sz="2400" spc="201" dirty="0">
              <a:solidFill>
                <a:srgbClr val="D0826F"/>
              </a:solidFill>
              <a:latin typeface="Montserrat Classic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A8A85-6DCF-437A-8778-E684C15D2E33}"/>
              </a:ext>
            </a:extLst>
          </p:cNvPr>
          <p:cNvSpPr txBox="1"/>
          <p:nvPr/>
        </p:nvSpPr>
        <p:spPr>
          <a:xfrm>
            <a:off x="343672" y="8126562"/>
            <a:ext cx="69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note application is designed to take </a:t>
            </a:r>
            <a:r>
              <a:rPr lang="az-Latn-A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important notes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E1ACA-70CC-4EE1-957D-8E6A2D538EE0}"/>
              </a:ext>
            </a:extLst>
          </p:cNvPr>
          <p:cNvSpPr txBox="1"/>
          <p:nvPr/>
        </p:nvSpPr>
        <p:spPr>
          <a:xfrm>
            <a:off x="343672" y="8883289"/>
            <a:ext cx="653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az-Latn-AZ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flagging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az-Latn-AZ" b="1" u="sng" dirty="0">
                <a:solidFill>
                  <a:srgbClr val="222222"/>
                </a:solidFill>
                <a:latin typeface="arial" panose="020B0604020202020204" pitchFamily="34" charset="0"/>
              </a:rPr>
              <a:t>CRUD</a:t>
            </a:r>
            <a:r>
              <a:rPr lang="az-Latn-AZ" dirty="0">
                <a:solidFill>
                  <a:srgbClr val="222222"/>
                </a:solidFill>
                <a:latin typeface="arial" panose="020B0604020202020204" pitchFamily="34" charset="0"/>
              </a:rPr>
              <a:t> (create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read, update and delete)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functionality is available on the mobile application.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Two theme options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available on the mobile application : </a:t>
            </a:r>
          </a:p>
          <a:p>
            <a:r>
              <a:rPr lang="en-US" b="1" u="sng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ight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theme.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>
            <a:extLst>
              <a:ext uri="{FF2B5EF4-FFF2-40B4-BE49-F238E27FC236}">
                <a16:creationId xmlns:a16="http://schemas.microsoft.com/office/drawing/2014/main" id="{A2318B62-66DA-4E4A-8256-CAF50E002C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3161507">
            <a:off x="-1538510" y="-2710336"/>
            <a:ext cx="3077019" cy="5288963"/>
          </a:xfrm>
          <a:prstGeom prst="rect">
            <a:avLst/>
          </a:prstGeom>
        </p:spPr>
      </p:pic>
      <p:pic>
        <p:nvPicPr>
          <p:cNvPr id="3" name="Picture 39">
            <a:extLst>
              <a:ext uri="{FF2B5EF4-FFF2-40B4-BE49-F238E27FC236}">
                <a16:creationId xmlns:a16="http://schemas.microsoft.com/office/drawing/2014/main" id="{592E1A51-9B3B-49D6-BA0B-DF4E23B243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6349404">
            <a:off x="2436836" y="-6373644"/>
            <a:ext cx="4238885" cy="95485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FF463FA-334D-42CA-91E4-8103BB7D5F95}"/>
              </a:ext>
            </a:extLst>
          </p:cNvPr>
          <p:cNvGrpSpPr/>
          <p:nvPr/>
        </p:nvGrpSpPr>
        <p:grpSpPr>
          <a:xfrm>
            <a:off x="550327" y="1703980"/>
            <a:ext cx="6885523" cy="97539"/>
            <a:chOff x="0" y="0"/>
            <a:chExt cx="5020696" cy="4132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0861792-60EE-4902-961F-1A73F88E6691}"/>
                </a:ext>
              </a:extLst>
            </p:cNvPr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4225F1-62E8-461C-BE4E-BB6732443C88}"/>
              </a:ext>
            </a:extLst>
          </p:cNvPr>
          <p:cNvSpPr txBox="1"/>
          <p:nvPr/>
        </p:nvSpPr>
        <p:spPr>
          <a:xfrm>
            <a:off x="714266" y="1411520"/>
            <a:ext cx="6389370" cy="25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sz="2400" spc="201" dirty="0">
                <a:solidFill>
                  <a:srgbClr val="D0826F"/>
                </a:solidFill>
                <a:latin typeface="Montserrat Classic Bold"/>
              </a:rPr>
              <a:t>Note</a:t>
            </a:r>
            <a:r>
              <a:rPr lang="az-Latn-AZ" sz="2400" spc="201" dirty="0">
                <a:solidFill>
                  <a:srgbClr val="D0826F"/>
                </a:solidFill>
                <a:latin typeface="Montserrat Classic Bold"/>
              </a:rPr>
              <a:t> app </a:t>
            </a:r>
            <a:endParaRPr lang="en-US" sz="2400" spc="201" dirty="0">
              <a:solidFill>
                <a:srgbClr val="D0826F"/>
              </a:solidFill>
              <a:latin typeface="Montserrat Classic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39F195-C95F-4D26-9841-10DF7C9312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29" y="4421755"/>
            <a:ext cx="1247758" cy="2564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C0350C-0455-43CC-8F29-7E4E9235F8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4" y="1864625"/>
            <a:ext cx="1133400" cy="2329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7A09B8-71E9-41D2-A5FF-2C2534C2DD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80" y="1889541"/>
            <a:ext cx="1144698" cy="2352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4208C2-DEAD-4093-A3F7-FE7FE1875C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7" y="4442667"/>
            <a:ext cx="1227411" cy="25230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D1FFBF-080D-46DE-92BA-7C0912EEA1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66" y="1864361"/>
            <a:ext cx="1144698" cy="23529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5868ED-B008-42E4-AFD7-050F47C467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16" y="1893147"/>
            <a:ext cx="1165834" cy="23964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FD63CF-5130-4EA1-ABCB-EEDC2D727F1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4" y="4442670"/>
            <a:ext cx="1227411" cy="25230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E8F22C-E7AF-4E8C-89AA-E7956CFD86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11" y="4421755"/>
            <a:ext cx="1247758" cy="25648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C953DC-1902-400C-A625-58B5CE9BE7E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23" y="1864361"/>
            <a:ext cx="1144698" cy="23529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255012-480F-4953-A97A-AF4B4CF5DEA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8" y="7117745"/>
            <a:ext cx="932704" cy="1917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CB2F7A9-03D1-4344-822C-FD2D177D757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79" y="7163275"/>
            <a:ext cx="932704" cy="19172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CEBAA2F-2284-4005-B5C2-A2BDC212110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46" y="7163275"/>
            <a:ext cx="932704" cy="19172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181C4C2-ABD5-471C-AA6E-A37CED7BAA4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33" y="7117745"/>
            <a:ext cx="932704" cy="19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6">
            <a:extLst>
              <a:ext uri="{FF2B5EF4-FFF2-40B4-BE49-F238E27FC236}">
                <a16:creationId xmlns:a16="http://schemas.microsoft.com/office/drawing/2014/main" id="{8C2209EA-E978-4D9F-83E7-16147868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3161507">
            <a:off x="-1501819" y="-1613591"/>
            <a:ext cx="3077019" cy="5288963"/>
          </a:xfrm>
          <a:prstGeom prst="rect">
            <a:avLst/>
          </a:prstGeom>
        </p:spPr>
      </p:pic>
      <p:pic>
        <p:nvPicPr>
          <p:cNvPr id="12" name="Picture 39">
            <a:extLst>
              <a:ext uri="{FF2B5EF4-FFF2-40B4-BE49-F238E27FC236}">
                <a16:creationId xmlns:a16="http://schemas.microsoft.com/office/drawing/2014/main" id="{99A21BEA-71FB-4869-BA72-4491C623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6349404">
            <a:off x="2473527" y="-5276899"/>
            <a:ext cx="4238885" cy="95485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3">
            <a:extLst>
              <a:ext uri="{FF2B5EF4-FFF2-40B4-BE49-F238E27FC236}">
                <a16:creationId xmlns:a16="http://schemas.microsoft.com/office/drawing/2014/main" id="{D6563AEF-DC54-4D80-8CDF-721050CCE96B}"/>
              </a:ext>
            </a:extLst>
          </p:cNvPr>
          <p:cNvGrpSpPr/>
          <p:nvPr/>
        </p:nvGrpSpPr>
        <p:grpSpPr>
          <a:xfrm>
            <a:off x="298094" y="2796653"/>
            <a:ext cx="7295097" cy="45719"/>
            <a:chOff x="0" y="0"/>
            <a:chExt cx="5020696" cy="41323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048627B-814D-41A8-8177-9AD9DE1941F8}"/>
                </a:ext>
              </a:extLst>
            </p:cNvPr>
            <p:cNvSpPr/>
            <p:nvPr/>
          </p:nvSpPr>
          <p:spPr>
            <a:xfrm>
              <a:off x="0" y="0"/>
              <a:ext cx="5020696" cy="41323"/>
            </a:xfrm>
            <a:custGeom>
              <a:avLst/>
              <a:gdLst/>
              <a:ahLst/>
              <a:cxnLst/>
              <a:rect l="l" t="t" r="r" b="b"/>
              <a:pathLst>
                <a:path w="5020696" h="41323">
                  <a:moveTo>
                    <a:pt x="0" y="0"/>
                  </a:moveTo>
                  <a:lnTo>
                    <a:pt x="5020696" y="0"/>
                  </a:lnTo>
                  <a:lnTo>
                    <a:pt x="5020696" y="41323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DFE0E0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77DE5E-CF5F-48E4-857C-9D79581334D8}"/>
              </a:ext>
            </a:extLst>
          </p:cNvPr>
          <p:cNvSpPr txBox="1"/>
          <p:nvPr/>
        </p:nvSpPr>
        <p:spPr>
          <a:xfrm>
            <a:off x="750957" y="2547206"/>
            <a:ext cx="6389370" cy="242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sz="1800" spc="201" dirty="0">
                <a:solidFill>
                  <a:srgbClr val="D0826F"/>
                </a:solidFill>
                <a:latin typeface="Montserrat Classic Bold"/>
              </a:rPr>
              <a:t>Trivia game</a:t>
            </a:r>
            <a:r>
              <a:rPr lang="az-Latn-AZ" sz="1800" spc="201" dirty="0">
                <a:solidFill>
                  <a:srgbClr val="D0826F"/>
                </a:solidFill>
                <a:latin typeface="Montserrat Classic Bold"/>
              </a:rPr>
              <a:t> app </a:t>
            </a:r>
            <a:endParaRPr lang="en-US" sz="1800" spc="201" dirty="0">
              <a:solidFill>
                <a:srgbClr val="D0826F"/>
              </a:solidFill>
              <a:latin typeface="Montserrat Classic Bol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D36AC3-EABF-440A-ADC3-55344B2422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3248614"/>
            <a:ext cx="1082755" cy="22256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CCE758-A968-494F-B904-4A7BED8CA4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1" y="3234344"/>
            <a:ext cx="1082755" cy="2225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8766C9-C8B9-4A72-93EF-217A7CBB64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67" y="3263715"/>
            <a:ext cx="1063629" cy="21863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A2230A-1556-4273-AC1C-8574F4FBAF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00" y="5590895"/>
            <a:ext cx="1119826" cy="23018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1A6955-B808-4AA5-81D3-CA63D42ACD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1" y="5590895"/>
            <a:ext cx="1119826" cy="2301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1E4973-B635-4291-BBA6-DD54A3BC2C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5590895"/>
            <a:ext cx="1119826" cy="23018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BA3FDF-13DA-45C1-83D8-3F2DDD03089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81" y="8045575"/>
            <a:ext cx="1137573" cy="23383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566918-CAE6-401A-8B17-AB88DFA815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1" y="8036432"/>
            <a:ext cx="1137574" cy="23383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939EDD5-9A5C-4635-A6D3-FBE18A4F8BE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8045576"/>
            <a:ext cx="1137574" cy="2338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1FDB75-41B9-4A9E-A6AC-1C7F8DA1CFEB}"/>
              </a:ext>
            </a:extLst>
          </p:cNvPr>
          <p:cNvSpPr txBox="1"/>
          <p:nvPr/>
        </p:nvSpPr>
        <p:spPr>
          <a:xfrm>
            <a:off x="4136536" y="3263715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Trivia game or competition is one where the competitors are asked questions about interesting but unimportant facts in many subjects and gain money.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C2671-5BC7-4470-8282-BABA23D67D7B}"/>
              </a:ext>
            </a:extLst>
          </p:cNvPr>
          <p:cNvSpPr txBox="1"/>
          <p:nvPr/>
        </p:nvSpPr>
        <p:spPr>
          <a:xfrm>
            <a:off x="4214670" y="5103368"/>
            <a:ext cx="3068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App functionalities: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Two-factor auth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Forgot password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Promocode sharing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Multiple-Choice Questions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Open-ended questions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Closed-ended questions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C7661-6E3E-4B90-AD10-391B7D9B9943}"/>
              </a:ext>
            </a:extLst>
          </p:cNvPr>
          <p:cNvSpPr txBox="1"/>
          <p:nvPr/>
        </p:nvSpPr>
        <p:spPr>
          <a:xfrm>
            <a:off x="4274855" y="7490253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Back-end connection with Django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FCM notification (Firebase)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Admob</a:t>
            </a:r>
            <a:r>
              <a:rPr lang="en-US" dirty="0"/>
              <a:t> - ads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connection with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1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434</Words>
  <Application>Microsoft Office PowerPoint</Application>
  <PresentationFormat>Custom</PresentationFormat>
  <Paragraphs>84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Montserrat Classic</vt:lpstr>
      <vt:lpstr>Montserrat Classic Bold</vt:lpstr>
      <vt:lpstr>Arial</vt:lpstr>
      <vt:lpstr>Nunito Light Italics</vt:lpstr>
      <vt:lpstr>Wingdings</vt:lpstr>
      <vt:lpstr>Nunito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Brick Red Geometric Modern Resume</dc:title>
  <dc:creator>Kamran Hacili</dc:creator>
  <cp:lastModifiedBy>Kamran Hacili</cp:lastModifiedBy>
  <cp:revision>18</cp:revision>
  <dcterms:created xsi:type="dcterms:W3CDTF">2006-08-16T00:00:00Z</dcterms:created>
  <dcterms:modified xsi:type="dcterms:W3CDTF">2020-09-26T16:12:20Z</dcterms:modified>
  <dc:identifier>DAEI5Jpx2no</dc:identifier>
</cp:coreProperties>
</file>