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249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5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5848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8452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3625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8357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9278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191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201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6858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90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5687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6695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169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73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702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92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59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522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156610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70000" lnSpcReduction="2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hariharan</a:t>
            </a:r>
            <a:r>
              <a:rPr lang="en-US" sz="2800" b="1" dirty="0">
                <a:latin typeface="Arial Rounded MT Bold" panose="020F0704030504030204" pitchFamily="34" charset="0"/>
              </a:rPr>
              <a:t> k</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909482"/>
            <a:ext cx="10953749" cy="4170114"/>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normAutofit lnSpcReduction="10000"/>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55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12" name="Content Placeholder 11">
            <a:extLst>
              <a:ext uri="{FF2B5EF4-FFF2-40B4-BE49-F238E27FC236}">
                <a16:creationId xmlns:a16="http://schemas.microsoft.com/office/drawing/2014/main" id="{E2FCE27D-F927-74C6-791A-D6F0CF87061B}"/>
              </a:ext>
            </a:extLst>
          </p:cNvPr>
          <p:cNvPicPr>
            <a:picLocks noGrp="1" noChangeAspect="1"/>
          </p:cNvPicPr>
          <p:nvPr>
            <p:ph sz="half" idx="1"/>
          </p:nvPr>
        </p:nvPicPr>
        <p:blipFill>
          <a:blip r:embed="rId2"/>
          <a:stretch>
            <a:fillRect/>
          </a:stretch>
        </p:blipFill>
        <p:spPr>
          <a:xfrm>
            <a:off x="1103313" y="3709217"/>
            <a:ext cx="4395787" cy="898479"/>
          </a:xfrm>
        </p:spPr>
      </p:pic>
      <p:pic>
        <p:nvPicPr>
          <p:cNvPr id="16" name="Content Placeholder 15">
            <a:extLst>
              <a:ext uri="{FF2B5EF4-FFF2-40B4-BE49-F238E27FC236}">
                <a16:creationId xmlns:a16="http://schemas.microsoft.com/office/drawing/2014/main" id="{2A34C1F8-6777-0874-AA3F-1FDC522D795F}"/>
              </a:ext>
            </a:extLst>
          </p:cNvPr>
          <p:cNvPicPr>
            <a:picLocks noGrp="1" noChangeAspect="1"/>
          </p:cNvPicPr>
          <p:nvPr>
            <p:ph sz="half" idx="2"/>
          </p:nvPr>
        </p:nvPicPr>
        <p:blipFill>
          <a:blip r:embed="rId3"/>
          <a:stretch>
            <a:fillRect/>
          </a:stretch>
        </p:blipFill>
        <p:spPr>
          <a:xfrm>
            <a:off x="5654675" y="3220130"/>
            <a:ext cx="4395788" cy="1871890"/>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2070847"/>
            <a:ext cx="10131425" cy="4072778"/>
          </a:xfrm>
        </p:spPr>
        <p:txBody>
          <a:bodyPr>
            <a:normAutofit/>
          </a:bodyPr>
          <a:lstStyle/>
          <a:p>
            <a:pPr marL="305435" indent="-305435" algn="just"/>
            <a:r>
              <a:rPr lang="en-US" sz="2200" b="1" i="0" dirty="0">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60</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Arial Rounded MT Bold</vt:lpstr>
      <vt:lpstr>Tw Cen MT</vt:lpstr>
      <vt:lpstr>Droplet</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13</cp:revision>
  <dcterms:created xsi:type="dcterms:W3CDTF">2024-04-03T00:18:32Z</dcterms:created>
  <dcterms:modified xsi:type="dcterms:W3CDTF">2024-04-04T09:15:37Z</dcterms:modified>
</cp:coreProperties>
</file>