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Feliciano" initials="A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F901-DB83-4507-AC3A-68E99000985B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34CD9C-D171-4918-8287-DD41006AEA8D}" type="slidenum">
              <a:rPr lang="pt-PT" smtClean="0"/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/>
              <a:t>Problem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Francisco </a:t>
            </a:r>
            <a:r>
              <a:rPr lang="pt-PT" dirty="0" err="1"/>
              <a:t>duarte</a:t>
            </a:r>
            <a:endParaRPr lang="pt-PT" dirty="0" err="1"/>
          </a:p>
          <a:p>
            <a:r>
              <a:rPr lang="pt-PT" dirty="0"/>
              <a:t>Florian Heinemann</a:t>
            </a:r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4362" y="1058239"/>
            <a:ext cx="9603275" cy="1463336"/>
          </a:xfrm>
        </p:spPr>
        <p:txBody>
          <a:bodyPr>
            <a:normAutofit/>
          </a:bodyPr>
          <a:lstStyle/>
          <a:p>
            <a:r>
              <a:rPr lang="en-US" sz="4400" dirty="0"/>
              <a:t>Objectives:</a:t>
            </a:r>
            <a:br>
              <a:rPr lang="en-US" sz="4400" dirty="0"/>
            </a:br>
            <a:endParaRPr lang="pt-PT" sz="4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610" y="2015490"/>
            <a:ext cx="9603105" cy="443039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“[…] build a model that will predict the price of a house based on features provided in the dataset“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“[…] understanding which factors are responsible for higher property value - $650K and above"</a:t>
            </a:r>
            <a:endParaRPr lang="pt-PT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0482" y="1040825"/>
            <a:ext cx="9603275" cy="1049235"/>
          </a:xfrm>
        </p:spPr>
        <p:txBody>
          <a:bodyPr>
            <a:noAutofit/>
          </a:bodyPr>
          <a:lstStyle/>
          <a:p>
            <a:r>
              <a:rPr lang="en-US" sz="4400" dirty="0"/>
              <a:t>Steps taken</a:t>
            </a:r>
            <a:br>
              <a:rPr lang="en-US" sz="4400" dirty="0"/>
            </a:br>
            <a:endParaRPr lang="pt-PT" sz="4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73484" y="1329136"/>
            <a:ext cx="9603275" cy="4724345"/>
          </a:xfrm>
        </p:spPr>
        <p:txBody>
          <a:bodyPr>
            <a:normAutofit lnSpcReduction="10000"/>
          </a:bodyPr>
          <a:lstStyle/>
          <a:p>
            <a:endParaRPr lang="en-US" sz="3600" dirty="0"/>
          </a:p>
          <a:p>
            <a:r>
              <a:rPr lang="pt-PT" altLang="en-US" sz="3200" dirty="0"/>
              <a:t>Trying to u</a:t>
            </a:r>
            <a:r>
              <a:rPr lang="en-US" sz="3200" dirty="0"/>
              <a:t>nderstand all the data points</a:t>
            </a:r>
            <a:r>
              <a:rPr lang="pt-PT" altLang="en-US" sz="3200" dirty="0"/>
              <a:t> by:</a:t>
            </a:r>
            <a:endParaRPr lang="en-US" sz="3200" dirty="0"/>
          </a:p>
          <a:p>
            <a:pPr lvl="1"/>
            <a:r>
              <a:rPr lang="pt-PT" altLang="en-US" sz="2880" dirty="0"/>
              <a:t> restructuring it with mysql to have a better idea of the shape of the data</a:t>
            </a:r>
            <a:endParaRPr lang="en-US" sz="2880" dirty="0"/>
          </a:p>
          <a:p>
            <a:pPr lvl="1"/>
            <a:r>
              <a:rPr lang="pt-PT" sz="2880" dirty="0"/>
              <a:t> visualize it with tableau to prove assumptions and find conclusions for improving the model later </a:t>
            </a:r>
            <a:endParaRPr lang="pt-PT" sz="2880" dirty="0"/>
          </a:p>
          <a:p>
            <a:pPr marL="0" lvl="0" indent="0">
              <a:buNone/>
            </a:pPr>
            <a:endParaRPr lang="pt-PT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4362" y="989454"/>
            <a:ext cx="9603275" cy="1671553"/>
          </a:xfrm>
        </p:spPr>
        <p:txBody>
          <a:bodyPr>
            <a:normAutofit/>
          </a:bodyPr>
          <a:lstStyle/>
          <a:p>
            <a:r>
              <a:rPr lang="en-US" sz="4400" dirty="0"/>
              <a:t>major observations: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houses could be cheap and small houses could be expensive.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One of the key features that rose the price was the grade of the house.</a:t>
            </a:r>
            <a:endParaRPr lang="en-US" sz="3200" dirty="0"/>
          </a:p>
          <a:p>
            <a:endParaRPr lang="pt-PT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Marcador de Posição de Conteúdo 8" descr="Uma imagem com mapa&#10;&#10;Descrição gerada automaticament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94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finally location, location, location</a:t>
            </a:r>
            <a:endParaRPr lang="en-US" sz="3000">
              <a:solidFill>
                <a:srgbClr val="FFFFFE"/>
              </a:solidFill>
            </a:endParaRPr>
          </a:p>
        </p:txBody>
      </p:sp>
      <p:cxnSp>
        <p:nvCxnSpPr>
          <p:cNvPr id="47" name="Straight Connector 4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A5D4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5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25" y="80645"/>
            <a:ext cx="5368290" cy="5969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4362" y="2344505"/>
            <a:ext cx="9603275" cy="345061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Building the model</a:t>
            </a:r>
            <a:endParaRPr lang="en-US" sz="3200" dirty="0"/>
          </a:p>
          <a:p>
            <a:pPr algn="ctr"/>
            <a:r>
              <a:rPr lang="en-US" sz="3200" dirty="0"/>
              <a:t>What is it predicting?</a:t>
            </a:r>
            <a:endParaRPr lang="en-US" sz="3200" dirty="0"/>
          </a:p>
          <a:p>
            <a:pPr algn="ctr"/>
            <a:r>
              <a:rPr lang="en-US" sz="3200" dirty="0"/>
              <a:t>What is not good about it?</a:t>
            </a:r>
            <a:endParaRPr lang="en-US" sz="3200" dirty="0"/>
          </a:p>
          <a:p>
            <a:pPr algn="ctr"/>
            <a:r>
              <a:rPr lang="en-US" sz="3200" dirty="0"/>
              <a:t>What is good about it?</a:t>
            </a:r>
            <a:endParaRPr lang="en-US" sz="3200" dirty="0"/>
          </a:p>
          <a:p>
            <a:pPr algn="ctr"/>
            <a:r>
              <a:rPr lang="en-US" sz="3200" dirty="0"/>
              <a:t>Improvements for a more reliable version</a:t>
            </a:r>
            <a:endParaRPr lang="pt-PT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 descr="Uma imagem com texto, pessoa, homem, símbolo&#10;&#10;Descrição gerada automaticament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" b="1367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0</TotalTime>
  <Words>804</Words>
  <Application>WPS Presentation</Application>
  <PresentationFormat>Ecrã Panorâmico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Galeria</vt:lpstr>
      <vt:lpstr>Regression Problem</vt:lpstr>
      <vt:lpstr>Objectives: </vt:lpstr>
      <vt:lpstr>Steps taken </vt:lpstr>
      <vt:lpstr>major observations: </vt:lpstr>
      <vt:lpstr>finally location, location, location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Problem</dc:title>
  <dc:creator>Alice Feliciano</dc:creator>
  <cp:lastModifiedBy>fmfdu</cp:lastModifiedBy>
  <cp:revision>8</cp:revision>
  <dcterms:created xsi:type="dcterms:W3CDTF">2022-01-07T16:50:00Z</dcterms:created>
  <dcterms:modified xsi:type="dcterms:W3CDTF">2022-01-08T10:07:38Z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3785690B66F648E3AF33C2C9AB04F6C7</vt:lpwstr>
  </property>
  <property fmtid="{D5CDD505-2E9C-101B-9397-08002B2CF9AE}" pid="3" name="KSOProductBuildVer">
    <vt:lpwstr>1033-11.2.0.10308</vt:lpwstr>
  </property>
</Properties>
</file>