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5/10/2021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5/10/2021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a:solidFill>
                  <a:schemeClr val="tx1"/>
                </a:solidFill>
                <a:effectLst>
                  <a:outerShdw blurRad="38100" dist="19050" dir="2700000" algn="tl" rotWithShape="0">
                    <a:schemeClr val="dk1">
                      <a:alpha val="40000"/>
                    </a:schemeClr>
                  </a:outerShdw>
                </a:effectLst>
              </a:rPr>
              <a:t>Credit Card Reader using Facial Recognition System</a:t>
            </a:r>
          </a:p>
        </p:txBody>
      </p:sp>
      <p:sp>
        <p:nvSpPr>
          <p:cNvPr id="4" name="Subtitle 3"/>
          <p:cNvSpPr>
            <a:spLocks noGrp="1"/>
          </p:cNvSpPr>
          <p:nvPr>
            <p:ph type="subTitle" idx="1"/>
          </p:nvPr>
        </p:nvSpPr>
        <p:spPr>
          <a:xfrm>
            <a:off x="2502958" y="4660900"/>
            <a:ext cx="10949517" cy="1752600"/>
          </a:xfrm>
        </p:spPr>
        <p:txBody>
          <a:bodyPr/>
          <a:lstStyle/>
          <a:p>
            <a:pPr marL="457200" indent="-457200">
              <a:buFontTx/>
              <a:buChar char="-"/>
            </a:pPr>
            <a:r>
              <a:rPr lang="en-US" dirty="0">
                <a:solidFill>
                  <a:srgbClr val="7030A0"/>
                </a:solidFill>
              </a:rPr>
              <a:t>K Hemanth Raju (1RN17IS046)</a:t>
            </a:r>
          </a:p>
          <a:p>
            <a:pPr marL="457200" indent="-457200">
              <a:buFontTx/>
              <a:buChar char="-"/>
            </a:pPr>
            <a:r>
              <a:rPr lang="en-US" dirty="0">
                <a:solidFill>
                  <a:srgbClr val="7030A0"/>
                </a:solidFill>
              </a:rPr>
              <a:t>Manish S Prasad (1RN17IS053)</a:t>
            </a:r>
          </a:p>
          <a:p>
            <a:pPr marL="457200" indent="-457200">
              <a:buFontTx/>
              <a:buChar char="-"/>
            </a:pPr>
            <a:r>
              <a:rPr lang="en-US" dirty="0">
                <a:solidFill>
                  <a:srgbClr val="7030A0"/>
                </a:solidFill>
              </a:rPr>
              <a:t>Amit Kumar Sah (1RN17IS010)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942320" cy="4351655"/>
          </a:xfrm>
        </p:spPr>
        <p:txBody>
          <a:bodyPr/>
          <a:lstStyle/>
          <a:p>
            <a:endParaRPr lang="en-US"/>
          </a:p>
          <a:p>
            <a:endParaRPr lang="en-US"/>
          </a:p>
          <a:p>
            <a:endParaRPr lang="en-US"/>
          </a:p>
          <a:p>
            <a:endParaRPr lang="en-US"/>
          </a:p>
          <a:p>
            <a:pPr marL="0" indent="0">
              <a:buNone/>
            </a:pPr>
            <a:r>
              <a:rPr lang="en-US"/>
              <a:t>                                           THANK YOU</a:t>
            </a:r>
          </a:p>
        </p:txBody>
      </p:sp>
    </p:spTree>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a:t>
            </a:r>
          </a:p>
        </p:txBody>
      </p:sp>
      <p:sp>
        <p:nvSpPr>
          <p:cNvPr id="3" name="Content Placeholder 2"/>
          <p:cNvSpPr>
            <a:spLocks noGrp="1"/>
          </p:cNvSpPr>
          <p:nvPr>
            <p:ph idx="1"/>
          </p:nvPr>
        </p:nvSpPr>
        <p:spPr/>
        <p:txBody>
          <a:bodyPr/>
          <a:lstStyle/>
          <a:p>
            <a:r>
              <a:rPr lang="en-US"/>
              <a:t>ABSTRACT</a:t>
            </a:r>
          </a:p>
          <a:p>
            <a:r>
              <a:rPr lang="en-US"/>
              <a:t>INTRODUCTION</a:t>
            </a:r>
          </a:p>
          <a:p>
            <a:r>
              <a:rPr lang="en-US"/>
              <a:t>FACE RECOGNITION SYSTEMS</a:t>
            </a:r>
          </a:p>
          <a:p>
            <a:r>
              <a:rPr lang="en-US"/>
              <a:t>HOW DO THEY WORK</a:t>
            </a:r>
          </a:p>
          <a:p>
            <a:r>
              <a:rPr lang="en-US"/>
              <a:t>TECHNIQUES AND METHODS</a:t>
            </a:r>
          </a:p>
          <a:p>
            <a:r>
              <a:rPr lang="en-US"/>
              <a:t>IRIS RECOGNITION</a:t>
            </a:r>
          </a:p>
          <a:p>
            <a:r>
              <a:rPr lang="en-US"/>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ABSTRACT</a:t>
            </a:r>
            <a:br>
              <a:rPr lang="en-US"/>
            </a:br>
            <a:endParaRPr lang="en-US"/>
          </a:p>
        </p:txBody>
      </p:sp>
      <p:sp>
        <p:nvSpPr>
          <p:cNvPr id="3" name="Content Placeholder 2"/>
          <p:cNvSpPr>
            <a:spLocks noGrp="1"/>
          </p:cNvSpPr>
          <p:nvPr>
            <p:ph idx="1"/>
          </p:nvPr>
        </p:nvSpPr>
        <p:spPr/>
        <p:txBody>
          <a:bodyPr/>
          <a:lstStyle/>
          <a:p>
            <a:r>
              <a:rPr lang="en-US"/>
              <a:t>With the support of ATM, though banking becomes easier but the chances of fraud. There has been countless number of mishap and misrepresentations which usually occurs of in banking transactions. Thus, there is a  need for development of such system which would serve to protect the consumers from fraud and other breaches of security. This paper proposes the alliance of Face Recognition System for verification process and enhancing the security in the banking region.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INTRODUCTION</a:t>
            </a:r>
            <a:br>
              <a:rPr lang="en-US"/>
            </a:br>
            <a:endParaRPr lang="en-US"/>
          </a:p>
        </p:txBody>
      </p:sp>
      <p:sp>
        <p:nvSpPr>
          <p:cNvPr id="3" name="Content Placeholder 2"/>
          <p:cNvSpPr>
            <a:spLocks noGrp="1"/>
          </p:cNvSpPr>
          <p:nvPr>
            <p:ph idx="1"/>
          </p:nvPr>
        </p:nvSpPr>
        <p:spPr>
          <a:xfrm>
            <a:off x="617220" y="1174750"/>
            <a:ext cx="10972800" cy="4953000"/>
          </a:xfrm>
        </p:spPr>
        <p:txBody>
          <a:bodyPr>
            <a:normAutofit lnSpcReduction="10000"/>
          </a:bodyPr>
          <a:lstStyle/>
          <a:p>
            <a:r>
              <a:rPr lang="en-US" sz="2800"/>
              <a:t>The rise of technology into India has brought into force many type of equipment that aim at more customer satisfaction.ATM is one such machine which made money transaction easy for customers to the bank. But it has both advantages and disadvantages. Current ATMs make use of naught more than an access card and PIN for uniqueness confirmation. This has ATM Using Face Recognition System demonstrate the way to a lot of fake attempt and mistreatment through card theft, PIN theft, stealing and hacking of customers account details and other parts of security. This process would effectively become details and other part of security. This process would effectively become an exercise in pattern matching, which would not require a great deal of time</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FACE RECOGNITION SYSTEMS</a:t>
            </a:r>
            <a:br>
              <a:rPr lang="en-US"/>
            </a:br>
            <a:endParaRPr lang="en-US"/>
          </a:p>
        </p:txBody>
      </p:sp>
      <p:sp>
        <p:nvSpPr>
          <p:cNvPr id="3" name="Content Placeholder 2"/>
          <p:cNvSpPr>
            <a:spLocks noGrp="1"/>
          </p:cNvSpPr>
          <p:nvPr>
            <p:ph sz="half" idx="1"/>
          </p:nvPr>
        </p:nvSpPr>
        <p:spPr/>
        <p:txBody>
          <a:bodyPr/>
          <a:lstStyle/>
          <a:p>
            <a:r>
              <a:rPr lang="en-US" sz="2800"/>
              <a:t>FRS is an application that mechanically identifies a person from a digital image or a video outline from a video source. One of the behaviors to do this method is by matching chosen facial features from a facial database and the image. In this system, with appropriate lightning and robust learning. </a:t>
            </a:r>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7832725" y="1797050"/>
            <a:ext cx="4054475" cy="2385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HOW DO THEY WORK</a:t>
            </a:r>
            <a:endParaRPr lang="en-US"/>
          </a:p>
        </p:txBody>
      </p:sp>
      <p:sp>
        <p:nvSpPr>
          <p:cNvPr id="3" name="Content Placeholder 2"/>
          <p:cNvSpPr>
            <a:spLocks noGrp="1"/>
          </p:cNvSpPr>
          <p:nvPr>
            <p:ph idx="1"/>
          </p:nvPr>
        </p:nvSpPr>
        <p:spPr>
          <a:xfrm>
            <a:off x="838200" y="1252855"/>
            <a:ext cx="10515600" cy="4593590"/>
          </a:xfrm>
        </p:spPr>
        <p:txBody>
          <a:bodyPr>
            <a:noAutofit/>
          </a:bodyPr>
          <a:lstStyle/>
          <a:p>
            <a:r>
              <a:rPr lang="en-US" sz="2100">
                <a:solidFill>
                  <a:schemeClr val="tx1"/>
                </a:solidFill>
                <a:uFillTx/>
              </a:rPr>
              <a:t>A0 database of peoples face is maintained by the system that handles face detection. There are typically 3 parts related to a face recognition</a:t>
            </a:r>
          </a:p>
          <a:p>
            <a:r>
              <a:rPr lang="en-US" sz="2100">
                <a:solidFill>
                  <a:schemeClr val="tx1"/>
                </a:solidFill>
                <a:uFillTx/>
              </a:rPr>
              <a:t>a)Face-detector,</a:t>
            </a:r>
          </a:p>
          <a:p>
            <a:r>
              <a:rPr lang="en-US" sz="2100">
                <a:solidFill>
                  <a:schemeClr val="tx1"/>
                </a:solidFill>
                <a:uFillTx/>
              </a:rPr>
              <a:t>b)Eye-localizer </a:t>
            </a:r>
          </a:p>
          <a:p>
            <a:r>
              <a:rPr lang="en-US" sz="2100">
                <a:solidFill>
                  <a:schemeClr val="tx1"/>
                </a:solidFill>
                <a:uFillTx/>
              </a:rPr>
              <a:t>c)Face-recognizer</a:t>
            </a:r>
          </a:p>
          <a:p>
            <a:r>
              <a:rPr lang="en-US" sz="2100">
                <a:solidFill>
                  <a:schemeClr val="tx1"/>
                </a:solidFill>
                <a:uFillTx/>
              </a:rPr>
              <a:t>a)The face detector spot the face, eliminating any other detail, not related to the face (like the backdrop). It identifies the facial region and leaves the non-facial region in the photo of the person to be identified.</a:t>
            </a:r>
          </a:p>
          <a:p>
            <a:r>
              <a:rPr lang="en-US" sz="2100">
                <a:solidFill>
                  <a:schemeClr val="tx1"/>
                </a:solidFill>
                <a:uFillTx/>
              </a:rPr>
              <a:t>b)Eye-localizer:</a:t>
            </a:r>
          </a:p>
          <a:p>
            <a:r>
              <a:rPr lang="en-US" sz="2100">
                <a:solidFill>
                  <a:schemeClr val="tx1"/>
                </a:solidFill>
                <a:uFillTx/>
              </a:rPr>
              <a:t>It finds the spot of the eyes; so that the position of the face can be identify better</a:t>
            </a:r>
          </a:p>
          <a:p>
            <a:r>
              <a:rPr lang="en-US" sz="2100">
                <a:solidFill>
                  <a:schemeClr val="tx1"/>
                </a:solidFill>
                <a:uFillTx/>
              </a:rPr>
              <a:t>c)Recognizer:</a:t>
            </a:r>
          </a:p>
          <a:p>
            <a:r>
              <a:rPr lang="en-US" sz="2100">
                <a:solidFill>
                  <a:schemeClr val="tx1"/>
                </a:solidFill>
                <a:uFillTx/>
              </a:rPr>
              <a:t>It will check the database to find a match.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IRIS RECOGNITION</a:t>
            </a:r>
          </a:p>
        </p:txBody>
      </p:sp>
      <p:sp>
        <p:nvSpPr>
          <p:cNvPr id="3" name="Content Placeholder 2"/>
          <p:cNvSpPr>
            <a:spLocks noGrp="1"/>
          </p:cNvSpPr>
          <p:nvPr>
            <p:ph sz="half" idx="1"/>
          </p:nvPr>
        </p:nvSpPr>
        <p:spPr/>
        <p:txBody>
          <a:bodyPr>
            <a:normAutofit lnSpcReduction="10000"/>
          </a:bodyPr>
          <a:lstStyle/>
          <a:p>
            <a:r>
              <a:rPr lang="en-US" sz="1600"/>
              <a:t>In spite of all these security features; a new technology has been developed. Bank United of Texas became the first in the United States to offer iris recognition technology at automatic teller machines, providing the customers a card less, password-free way to get their money out of an ATM.  there‟s no card to show, there's no fingers to ink, no customer inconvenience or discomfort. It's just a photograph of a Bank United customer's eyes. Iris recognition is an automated method of biometric identification that uses mathematical pattern-recognition techniques on video images of one or both the issues of an individual‟s eyes whose complex patterns are unique, stable, and can be seen from some distance. A key advantage of Iris recognition besides its speed of matching and its extreme resistance to false matches, is the stability of the Iris as an internal and protected, yet externally visible organ of an eye. Figure below shows an schematic diagram of Iris recognition.</a:t>
            </a:r>
          </a:p>
          <a:p>
            <a:endParaRPr lang="en-US" sz="1600"/>
          </a:p>
        </p:txBody>
      </p:sp>
      <p:pic>
        <p:nvPicPr>
          <p:cNvPr id="4" name="Content Placeholder 3"/>
          <p:cNvPicPr>
            <a:picLocks noGrp="1" noChangeAspect="1"/>
          </p:cNvPicPr>
          <p:nvPr>
            <p:ph sz="half" idx="2"/>
          </p:nvPr>
        </p:nvPicPr>
        <p:blipFill>
          <a:blip r:embed="rId2"/>
          <a:stretch>
            <a:fillRect/>
          </a:stretch>
        </p:blipFill>
        <p:spPr>
          <a:xfrm>
            <a:off x="6655435" y="2294890"/>
            <a:ext cx="3716020" cy="22104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THE SYSTEM WORKS</a:t>
            </a:r>
          </a:p>
        </p:txBody>
      </p:sp>
      <p:sp>
        <p:nvSpPr>
          <p:cNvPr id="3" name="Content Placeholder 2"/>
          <p:cNvSpPr>
            <a:spLocks noGrp="1"/>
          </p:cNvSpPr>
          <p:nvPr>
            <p:ph sz="half" idx="1"/>
          </p:nvPr>
        </p:nvSpPr>
        <p:spPr>
          <a:xfrm>
            <a:off x="562610" y="1434465"/>
            <a:ext cx="10244455" cy="4351655"/>
          </a:xfrm>
        </p:spPr>
        <p:txBody>
          <a:bodyPr>
            <a:normAutofit/>
          </a:bodyPr>
          <a:lstStyle/>
          <a:p>
            <a:r>
              <a:rPr lang="en-US" sz="2400"/>
              <a:t>When a customer puts in a bankcard, a stereo camera locates the face, find the eye and take a digital image of iris at a distance of up to two to three feet. The result computerized „iris code‟s compared with one of the customer will initially provide the bank. ATM won‟t work if the two codes don‟t match. The camera also does not use any kind of beam. Instead, a special lens has been developed that will not only blow up the image of the iris, but provide more detail when it does. Iris scans are more accurate than other high-tech id system available that scan voices and fingerprints.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Conclusion</a:t>
            </a:r>
            <a:endParaRPr lang="en-US"/>
          </a:p>
        </p:txBody>
      </p:sp>
      <p:sp>
        <p:nvSpPr>
          <p:cNvPr id="3" name="Content Placeholder 2"/>
          <p:cNvSpPr>
            <a:spLocks noGrp="1"/>
          </p:cNvSpPr>
          <p:nvPr>
            <p:ph sz="half" idx="1"/>
          </p:nvPr>
        </p:nvSpPr>
        <p:spPr>
          <a:xfrm>
            <a:off x="556260" y="1398905"/>
            <a:ext cx="9512300" cy="4351655"/>
          </a:xfrm>
        </p:spPr>
        <p:txBody>
          <a:bodyPr>
            <a:normAutofit lnSpcReduction="10000"/>
          </a:bodyPr>
          <a:lstStyle/>
          <a:p>
            <a:endParaRPr lang="en-US"/>
          </a:p>
          <a:p>
            <a:r>
              <a:rPr lang="en-US"/>
              <a:t>We thus develop an ATM model which provides security by using Facial verification software Adding up facial recognition systems to the identity confirmation process used in ATMs can reduce forced transactions to a great extent. Using a 2d and 3d technology for identification is strong and it is further fortified when another is used at auntheticiation level.</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814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Blue Waves</vt:lpstr>
      <vt:lpstr>Credit Card Reader using Facial Recognition System</vt:lpstr>
      <vt:lpstr>CONTENT</vt:lpstr>
      <vt:lpstr> ABSTRACT </vt:lpstr>
      <vt:lpstr> INTRODUCTION </vt:lpstr>
      <vt:lpstr> FACE RECOGNITION SYSTEMS </vt:lpstr>
      <vt:lpstr>HOW DO THEY WORK</vt:lpstr>
      <vt:lpstr>IRIS RECOGNITION</vt:lpstr>
      <vt:lpstr>HOW THE SYSTEM WORKS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Security Using Eye and Facial Recognition System</dc:title>
  <dc:creator>Yoga 710</dc:creator>
  <cp:lastModifiedBy>Hemanth Raju Koneti</cp:lastModifiedBy>
  <cp:revision>14</cp:revision>
  <dcterms:created xsi:type="dcterms:W3CDTF">2019-03-20T17:41:00Z</dcterms:created>
  <dcterms:modified xsi:type="dcterms:W3CDTF">2021-05-10T16:00:15Z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