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  <p:embeddedFont>
      <p:font typeface="Maven Pro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bold.fntdata"/><Relationship Id="rId14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f6fa2448b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2f6fa2448b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Selected topic and Reason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f6fa2448b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2f6fa2448b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2f6fa2448b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2f6fa2448b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leaps.analyttica.com/home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Attrition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Project Background</a:t>
            </a:r>
            <a:endParaRPr sz="3400"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525625"/>
            <a:ext cx="7030500" cy="30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Credit card services is one of the major forms of payment in the retail industry today. In a </a:t>
            </a:r>
            <a:r>
              <a:rPr lang="en" sz="1800"/>
              <a:t>competitive market and other forms payment on the rise, </a:t>
            </a:r>
            <a:r>
              <a:rPr b="1" lang="en" sz="2200"/>
              <a:t>customer attrition</a:t>
            </a:r>
            <a:r>
              <a:rPr lang="en" sz="1800"/>
              <a:t> is one of the problems banks are facing. In this project, we will analyze customer attrition using a dataset obtained from a hypothetical bank. </a:t>
            </a:r>
            <a:r>
              <a:rPr b="1" lang="en" sz="2100"/>
              <a:t>We aim to improve churn rate by predicting customers  who are likely to churn from the existing ones.</a:t>
            </a:r>
            <a:endParaRPr b="1" sz="2100"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7825" y="3772900"/>
            <a:ext cx="1065175" cy="106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32850" y="2886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3525875" y="1268025"/>
            <a:ext cx="5143500" cy="28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</a:rPr>
              <a:t>The dataset that will be used for this analysis project was obtained from </a:t>
            </a:r>
            <a:r>
              <a:rPr lang="en" sz="20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https://leaps.analyttica.com/home</a:t>
            </a: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</a:rPr>
              <a:t> through Kaggle.com. The </a:t>
            </a:r>
            <a:r>
              <a:rPr b="1" lang="en" sz="2300">
                <a:solidFill>
                  <a:srgbClr val="000000"/>
                </a:solidFill>
                <a:highlight>
                  <a:srgbClr val="FFFFFF"/>
                </a:highlight>
              </a:rPr>
              <a:t>dataset</a:t>
            </a: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</a:rPr>
              <a:t> contains over 10,000 </a:t>
            </a:r>
            <a:r>
              <a:rPr b="1" lang="en" sz="2100">
                <a:solidFill>
                  <a:srgbClr val="000000"/>
                </a:solidFill>
                <a:highlight>
                  <a:srgbClr val="FFFFFF"/>
                </a:highlight>
              </a:rPr>
              <a:t>customer demographics</a:t>
            </a: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</a:rPr>
              <a:t> such as age, salary, marital status, credit card limit, category, etc.</a:t>
            </a:r>
            <a:endParaRPr sz="2000"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9875" y="1675750"/>
            <a:ext cx="1877550" cy="187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