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Nunito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Nunito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f6fa2448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f6fa2448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 and Reason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6fa2448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f6fa2448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6fa2448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6fa2448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f6fa2448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f6fa2448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6fa2448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f6fa2448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001c816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001c816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001c816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001c816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001c816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001c816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ps.analyttica.com/hom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Attrition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Background</a:t>
            </a:r>
            <a:endParaRPr sz="3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5625"/>
            <a:ext cx="70305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Credit card services is one of the major forms of payment in the retail industry today. In a </a:t>
            </a:r>
            <a:r>
              <a:rPr lang="en" sz="1800"/>
              <a:t>competitive market and other forms payment on the rise, </a:t>
            </a:r>
            <a:r>
              <a:rPr b="1" lang="en" sz="2200"/>
              <a:t>customer attrition</a:t>
            </a:r>
            <a:r>
              <a:rPr lang="en" sz="1800"/>
              <a:t> is one of the problems banks are facing. In this project, we will analyze customer attrition using a dataset obtained from a hypothetical bank. </a:t>
            </a:r>
            <a:r>
              <a:rPr b="1" lang="en" sz="2100"/>
              <a:t>We aim to improve churn rate by predicting customers  who are likely to churn from the existing ones.</a:t>
            </a:r>
            <a:endParaRPr b="1" sz="21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25" y="3772900"/>
            <a:ext cx="1065175" cy="1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32850" y="288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The Dataset</a:t>
            </a:r>
            <a:endParaRPr sz="37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525875" y="1268025"/>
            <a:ext cx="5143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The dataset that will be used for this analysis project was obtained from </a:t>
            </a: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https://leaps.analyttica.com/home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through Kaggle.com. The </a:t>
            </a:r>
            <a:r>
              <a:rPr b="1" lang="en" sz="2300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contains over 10,000 </a:t>
            </a: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</a:rPr>
              <a:t>customer demographics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such as age, salary, marital status, credit card limit, category, etc.</a:t>
            </a:r>
            <a:endParaRPr sz="20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875" y="1675750"/>
            <a:ext cx="1877550" cy="1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853425" y="1334950"/>
            <a:ext cx="4075200" cy="27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Analyze and find demographic trends from attrited customers.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Create a machine learning model that can predict who are likely to churn from existing customers.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00" y="1334950"/>
            <a:ext cx="2580250" cy="2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904975" y="1473950"/>
            <a:ext cx="48261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Our group will perform exploratory data analysis using the parameters contained in the dataset. Specifically, we will use charts and graphs such as </a:t>
            </a:r>
            <a:r>
              <a:rPr lang="en" sz="2100"/>
              <a:t>boxplot </a:t>
            </a:r>
            <a:r>
              <a:rPr lang="en" sz="2100"/>
              <a:t>and pie charts to represent the </a:t>
            </a:r>
            <a:r>
              <a:rPr lang="en" sz="2100"/>
              <a:t>distribution</a:t>
            </a:r>
            <a:r>
              <a:rPr lang="en" sz="2100"/>
              <a:t> of customers using different parameters. </a:t>
            </a:r>
            <a:endParaRPr sz="21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" y="1827100"/>
            <a:ext cx="3239349" cy="17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409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Analysis using Supervised </a:t>
            </a:r>
            <a:endParaRPr sz="2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Machine Learning</a:t>
            </a:r>
            <a:endParaRPr sz="2920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991625" y="1718800"/>
            <a:ext cx="44436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</a:t>
            </a:r>
            <a:r>
              <a:rPr lang="en" sz="1700"/>
              <a:t>analysis</a:t>
            </a:r>
            <a:r>
              <a:rPr lang="en" sz="1700"/>
              <a:t> phase of this project will </a:t>
            </a:r>
            <a:r>
              <a:rPr lang="en" sz="1700"/>
              <a:t>involve supervised machine learning. We will use two supervised machine learning models, Logistic Regression and </a:t>
            </a:r>
            <a:r>
              <a:rPr lang="en" sz="1700">
                <a:solidFill>
                  <a:srgbClr val="2B2B2B"/>
                </a:solidFill>
              </a:rPr>
              <a:t>Random Oversampling, to predict churn rate and customers who are likely to churn. </a:t>
            </a:r>
            <a:endParaRPr sz="17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25" y="2057375"/>
            <a:ext cx="2604049" cy="166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latin typeface="Nunito ExtraBold"/>
                <a:ea typeface="Nunito ExtraBold"/>
                <a:cs typeface="Nunito ExtraBold"/>
                <a:sym typeface="Nunito ExtraBold"/>
              </a:rPr>
              <a:t>Project Dashboard</a:t>
            </a:r>
            <a:endParaRPr b="0" sz="44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975" y="1642500"/>
            <a:ext cx="2901875" cy="2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Tableau for Visualization</a:t>
            </a:r>
            <a:endParaRPr sz="3800"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778675" y="1450925"/>
            <a:ext cx="45555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The visualization piece of the project will use Tableau to create the final </a:t>
            </a:r>
            <a:r>
              <a:rPr lang="en" sz="2200"/>
              <a:t>dashboard</a:t>
            </a:r>
            <a:r>
              <a:rPr lang="en" sz="2200"/>
              <a:t>. The exploratory data analysis as well as the findings of machine learning analysis will be presented in various forms of simple and interactive graphs, </a:t>
            </a:r>
            <a:endParaRPr sz="22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50" y="1844225"/>
            <a:ext cx="3309174" cy="18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Interactive Element of the Dashboard</a:t>
            </a:r>
            <a:endParaRPr sz="3200"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719250" y="1906525"/>
            <a:ext cx="430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To make the presentation interactive, we will use </a:t>
            </a:r>
            <a:r>
              <a:rPr b="1" lang="en" sz="3000"/>
              <a:t>Tableau’s</a:t>
            </a:r>
            <a:r>
              <a:rPr b="1" lang="en" sz="3000"/>
              <a:t> story feature to create the story that we want to share about the dataset.</a:t>
            </a:r>
            <a:endParaRPr b="1" sz="30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650" y="2025025"/>
            <a:ext cx="2475475" cy="24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