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55A65-FE56-40FA-9F47-7A6D5F23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9F04F7-AA71-45BC-A288-6055C112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67FEA-F5D0-4A2A-94EE-D0DABB88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56902-F26C-4F70-A7E9-FC23D535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6BD11A-2E45-4877-B291-28C6DBF3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4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1EFFB-9BE7-4C21-8421-77F1B9A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C683A9-A3D3-498F-B08F-30A5EA11E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9C718-D272-44F0-A0D5-FDF9DCDD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EEE9C-7EF9-461E-B908-3A00F56F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D3DD0-B571-47A5-B53D-8E94BF3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51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FA1B93-3112-4240-AA4B-53E28EB87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4458B0-058E-4E7A-9B9D-CC2F6477E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85C14-A89B-40E0-BA9A-FF7FAD1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28318E-16BC-4841-A271-46EBF324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D0AC8-7A05-4FF8-9D70-B632F43D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C4A3A-E315-4483-A1F5-FCD973D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FF582-0317-4699-920D-B89D13B3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86EAB-33E0-4C69-9275-D60596B7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3B480-E8CD-4E00-A31A-83B4126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B834CB-3784-4CF5-94ED-D05A1E64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8B009-E78D-40F8-8A8C-BD5694F9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BF9409-3CFD-4E88-8013-C84282CE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2D1C9-64F7-465E-85EB-7875D85C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8D495-BDEC-4EAC-8586-9DCF1C42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70D9E-05D4-48AB-9866-4B784F7C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86E58-B5F7-41C5-9EE6-B3483318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43580-FE09-470A-9AE5-7E906FD35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D909B5-B31C-4E5B-B216-34EA0661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FF22F7-2CDF-47C7-9796-6005D017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5678B-1D36-44D5-93CE-4AC4343C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28062-4B46-48E4-9A1E-9012D97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04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1B027-A576-4ECE-887D-F4173A62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6274F-DFFB-4671-905F-05D38B89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FC6C98-CAAC-42C1-B602-CB6B9570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06709F-D8E8-47B7-A376-787F5612D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7526F-012B-4862-943F-8D9490C7D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BBF8B6-E5E9-44D4-8DB0-2A68819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B6C91-FA20-4DA2-94F1-E05E85EC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B583AF-3454-418F-9CAF-6C706BE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3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C7269-24AF-4136-9F46-D509F16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925B26-DC43-4F3D-A59B-C516FFE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D1A3E3-9161-47AF-9248-BB4AEF3F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21C44D-1109-4ED1-8C2C-6895997A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4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CD9CD-A9FF-4749-91B6-2241437C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EA3ADC-D43F-4781-B3AF-C79621AC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621AB-5D71-4280-9D25-F74321BE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2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9DC0D-7A37-4543-8961-7D6A6FE3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5DA3E-777C-49D7-B8BF-CFC9724D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31CEF8-BDA5-4E4E-8EBF-C0C84A05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7A2F9-1DBB-476F-A043-7EDE772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5A336-1A4F-473F-A53F-F907667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90E2AA-87AC-441C-AE38-237FC830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60E45-FA57-41DC-9152-F63BF0B1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06FECB-15B5-4D94-A6D5-9D82B850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19C95C-98E5-4293-8014-4E695E20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56DB4-D47E-4CF0-89F2-F6AD0537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D22BEC-FA16-4F2D-879E-D3CE7059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6A645-9A29-4133-B8B8-61BA7E8F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5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5C4610-B799-46D5-8941-2F7DC856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514130-77D8-44B2-9AB2-56D6036F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0DDEB-7297-4DBE-A90D-538CFEA14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05D6-995F-4A64-9520-9BDC25140E43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D854F-1DA0-4AB4-A1A9-00CF88B7E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187F1-79E7-49E6-994D-FD6149FC6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2A96-B3EA-4FCB-ACB9-284F5A17F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0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54F22-AD78-42EA-BCEE-33D906DC0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インパルスノイズ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2AD02B-CEE4-4D37-BB2C-72518723A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2CA55-9DD6-4990-8F94-326C66BA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変更履歴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179F1-C56A-4BA6-B197-C8C284CB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2021/12/2 </a:t>
            </a:r>
            <a:r>
              <a:rPr kumimoji="1" lang="ja-JP" altLang="en-US" dirty="0"/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4416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F2972-5753-4A05-86FB-6997C8D5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インパルスノイズ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ゴマ塩ノイズ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5B4E9-C929-4E12-A0D3-B0F9ACF3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画像信号の急激な乱れによるノイズ</a:t>
            </a:r>
            <a:endParaRPr kumimoji="1" lang="en-US" altLang="ja-JP" dirty="0"/>
          </a:p>
          <a:p>
            <a:r>
              <a:rPr lang="ja-JP" altLang="en-US" dirty="0"/>
              <a:t>まばらにノイズが乗る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15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07DC-4680-41D5-99A1-F4227386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D8650-10AE-4C71-8852-394AD3B9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まばらにノイズが乗るようになる</a:t>
            </a:r>
          </a:p>
        </p:txBody>
      </p:sp>
      <p:pic>
        <p:nvPicPr>
          <p:cNvPr id="6" name="図 5" descr="草, 車, トラック が含まれている画像&#10;&#10;自動的に生成された説明">
            <a:extLst>
              <a:ext uri="{FF2B5EF4-FFF2-40B4-BE49-F238E27FC236}">
                <a16:creationId xmlns:a16="http://schemas.microsoft.com/office/drawing/2014/main" id="{A0CD0E95-7F07-49D7-B27F-B2975180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45" y="2889184"/>
            <a:ext cx="3100388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4FD8E-2DF8-45E7-8620-DF995513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画像でインパルスノイズが起きる原因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A73FC-7B0C-4B87-B71D-B0BB49CE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原因</a:t>
            </a:r>
            <a:endParaRPr kumimoji="1" lang="en-US" altLang="ja-JP" dirty="0"/>
          </a:p>
          <a:p>
            <a:pPr lvl="1"/>
            <a:r>
              <a:rPr lang="ja-JP" altLang="en-US" dirty="0"/>
              <a:t>カメラの故障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対処法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メディアンフィルタリング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モルフォロジーフィルタ</a:t>
            </a:r>
          </a:p>
        </p:txBody>
      </p:sp>
    </p:spTree>
    <p:extLst>
      <p:ext uri="{BB962C8B-B14F-4D97-AF65-F5344CB8AC3E}">
        <p14:creationId xmlns:p14="http://schemas.microsoft.com/office/powerpoint/2010/main" val="6067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3CD6E-6297-4E6D-BC6C-DB63A33F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 </a:t>
            </a:r>
            <a:r>
              <a:rPr kumimoji="1" lang="ja-JP" altLang="en-US" dirty="0"/>
              <a:t>使用関数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61A86-4C2C-4912-BE43-D218F8B9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i="0" dirty="0" err="1">
                <a:solidFill>
                  <a:srgbClr val="333333"/>
                </a:solidFill>
                <a:effectLst/>
                <a:latin typeface="Helvetica Neue"/>
              </a:rPr>
              <a:t>np.random.randint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elvetica Neue"/>
              </a:rPr>
              <a:t>輝度下限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elvetica Neue"/>
              </a:rPr>
              <a:t>輝度上限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elvetica Neue"/>
              </a:rPr>
              <a:t>サイズ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45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</Words>
  <Application>Microsoft Office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Helvetica Neue</vt:lpstr>
      <vt:lpstr>游ゴシック</vt:lpstr>
      <vt:lpstr>游ゴシック Light</vt:lpstr>
      <vt:lpstr>Arial</vt:lpstr>
      <vt:lpstr>Office テーマ</vt:lpstr>
      <vt:lpstr>インパルスノイズ</vt:lpstr>
      <vt:lpstr>変更履歴</vt:lpstr>
      <vt:lpstr>インパルスノイズ(ゴマ塩ノイズ)</vt:lpstr>
      <vt:lpstr>画像適用</vt:lpstr>
      <vt:lpstr>画像でインパルスノイズが起きる原因</vt:lpstr>
      <vt:lpstr>Python 使用関数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ガウシアンノイズ</dc:title>
  <dc:creator>小島 弘義</dc:creator>
  <cp:lastModifiedBy>小島 弘義</cp:lastModifiedBy>
  <cp:revision>3</cp:revision>
  <dcterms:created xsi:type="dcterms:W3CDTF">2021-12-01T11:34:47Z</dcterms:created>
  <dcterms:modified xsi:type="dcterms:W3CDTF">2021-12-02T03:22:31Z</dcterms:modified>
</cp:coreProperties>
</file>