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D635-D932-47EE-B42C-650BD198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7285B0-81DD-457C-B061-8BB3788C0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B60F94-3736-4602-A07D-305EA62A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CE4F4-A185-44A5-97E1-09080559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96BE5-22ED-4E4B-B70F-D4864A2F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6E83B-3779-41A0-927A-34C90EDB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E776BB-404D-4EB4-BF8B-FE4CC4CA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5959B-23A2-4A42-8016-F6F5E582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F61DE-72A6-46B8-B65D-DF11C07E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F5F8E-A3D7-4C3F-883B-912FF8A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8F1E60-DE29-4788-8936-E51815496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01B7D-A099-4A9F-B1EC-2669A25B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8A0FA-1136-4EF8-9525-9AE02B41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F3476F-DE1D-4FCA-AEBE-7296751B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E0C8C-F34C-4B00-93DE-AB8467E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9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4E244-52EE-45F5-A8D4-EAE91458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44922-153B-4C9C-A8F0-D2E6AF9C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5771D-DA75-485E-8E08-F116DCC8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C3A31D-65BB-48F8-97A7-2979D1BE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E8609-E401-40C3-ADF0-D317CA6C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E8C72-A6CA-48B1-B731-2FB15ABB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E99C41-9B78-499B-A1B0-62CBFBB6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79920-8BBA-40F2-BABA-C6AB1AF6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462950-B1F4-412D-9393-E0736266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A70BD-B1B2-49D6-B961-3F736384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2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AA78F-61A6-423C-8DB4-57D98E9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5C33F-102D-420C-B379-88487C08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C49935-EB05-49D9-8638-102CD142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8F776B-D710-477A-A6E0-106F5474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491E03-113D-44C8-8AE4-036B3A6F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F17B6-12D1-4B22-8B6E-349ED659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96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62CF2-E0C5-412E-9C9C-9B225812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D67123-8705-4053-BAA2-CF87D73E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636461-3242-43F7-9CBA-BC7EE3D15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4E34D2-FD6A-4DCA-B3E2-3B2E49252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34DEE1-B549-4936-95ED-325E316B2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00FD2A-1733-4F70-B018-C73EC6FA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283490-637F-4113-A754-45D57CF1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398706-44C4-4DE1-8EAA-EBD69D9C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26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32C89-7A86-4ECE-8CC0-A51DD197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6784DB-AB32-49DE-8C63-613C6C1F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D432D3-64A3-44CC-85E4-DE296737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DA04C8-8651-4FB4-B842-9C925B0F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3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670480-6E34-4057-9652-0742668C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4A286E-81E8-4002-B5CA-291A98FD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071C9-8723-491A-A487-91A625FA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5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8FF34-5481-4161-ABE6-997E7F14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47698-64DB-462E-A153-0A2604B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FFB246-CB61-4297-93BE-3031CB14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E14E86-C64D-4170-B2EA-83C6A93F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2E18E5-2799-46BE-8FDF-9665A206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4120A7-ABC4-48FC-91B0-261D547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5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02947-D0D5-4180-A6CB-505B32D5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462BF8-D2EC-48C6-8BE1-364C92449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FE84EF-D004-4F90-BAE2-A3EFD5425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91F192-87E2-47CE-A7ED-640A96E8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E47B43-18F8-4F79-AFE6-10DBCA69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63CCB7-703E-4C34-A558-5F7DC6F6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9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E9A856-67D3-4A6C-A98F-675E285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AD4F32-4366-493C-A362-A148BD56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62DD7-EC3D-4922-A728-2C4598688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DB55-CE44-44FB-87CC-6D8D04E6E608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E12C46-3E93-4EE0-80B0-3971CFB45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4CCB93-7288-4698-A0F7-C8D82D54B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F206-1966-4396-8C7F-5882BEE17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86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2FE90-CCB6-462B-9EDE-4A575C3DF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936842-DE35-4904-A887-5CD4AF663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8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2B5E8-55C3-4F08-9369-34DF02CB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ラップ率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A0CE0E-8F10-46E0-AF1C-2DC402632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dirty="0"/>
                  <a:t>同一物体が被る割合</a:t>
                </a:r>
                <a:r>
                  <a:rPr kumimoji="1" lang="en-US" altLang="ja-JP" dirty="0"/>
                  <a:t>(</a:t>
                </a:r>
                <a:r>
                  <a:rPr lang="ja-JP" altLang="en-US" dirty="0"/>
                  <a:t>フレーム間でかぶっている割合</a:t>
                </a:r>
                <a:r>
                  <a:rPr kumimoji="1" lang="en-US" altLang="ja-JP" dirty="0"/>
                  <a:t>)</a:t>
                </a:r>
              </a:p>
              <a:p>
                <a:r>
                  <a:rPr lang="ja-JP" altLang="en-US" dirty="0"/>
                  <a:t>オーバーラップ率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横方向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とサイドラップ率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縦方向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が存在する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例：ターゲットと自車のオーバーラップ率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衝突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時間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ターゲット</m:t>
                        </m:r>
                        <m:r>
                          <a:rPr lang="ja-JP" altLang="en-US" i="1" dirty="0" smtClean="0">
                            <a:latin typeface="Cambria Math" panose="02040503050406030204" pitchFamily="18" charset="0"/>
                          </a:rPr>
                          <m:t>縦距離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ボンネット長</m:t>
                        </m:r>
                      </m:num>
                      <m:den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ターゲット縦速度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自車</m:t>
                        </m:r>
                        <m:r>
                          <a:rPr lang="ja-JP" altLang="en-US" i="1" dirty="0" smtClean="0">
                            <a:latin typeface="Cambria Math" panose="02040503050406030204" pitchFamily="18" charset="0"/>
                          </a:rPr>
                          <m:t>速度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予測ターゲット横位置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ターゲット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横位置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ターゲット横速度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ja-JP" altLang="en-US" dirty="0"/>
                  <a:t>衝突時間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ラップ率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i="1" dirty="0">
                                <a:latin typeface="Cambria Math" panose="02040503050406030204" pitchFamily="18" charset="0"/>
                              </a:rPr>
                              <m:t>自車幅</m:t>
                            </m:r>
                          </m:num>
                          <m:den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ターゲット幅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  <m:t>予測ターゲット横位置</m:t>
                            </m:r>
                          </m:e>
                        </m:d>
                      </m:num>
                      <m:den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自車</m:t>
                        </m:r>
                        <m:r>
                          <a:rPr lang="ja-JP" altLang="en-US" i="1" dirty="0" smtClean="0">
                            <a:latin typeface="Cambria Math" panose="02040503050406030204" pitchFamily="18" charset="0"/>
                          </a:rPr>
                          <m:t>幅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6A0CE0E-8F10-46E0-AF1C-2DC402632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09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57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用語</vt:lpstr>
      <vt:lpstr>ラップ率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用語</dc:title>
  <dc:creator>小島 弘義</dc:creator>
  <cp:lastModifiedBy>小島 弘義</cp:lastModifiedBy>
  <cp:revision>1</cp:revision>
  <dcterms:created xsi:type="dcterms:W3CDTF">2021-12-02T05:51:13Z</dcterms:created>
  <dcterms:modified xsi:type="dcterms:W3CDTF">2021-12-02T10:57:30Z</dcterms:modified>
</cp:coreProperties>
</file>