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419D-FBF9-4032-8A3C-1B4086763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8F53E-BE73-48BA-B7D7-02C69FD4A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3E90-9374-45AA-B485-9D554FBC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F9280-34E3-4370-8FF0-3F1140D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0C5C-5180-49E0-A064-AF36BAF8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89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7AE5-F95A-4437-8326-E154C88E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F05C4-D23C-4E72-B28E-51C83E13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43F9D-9725-45EC-BFB6-428CA143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B5ED-E4C1-482B-B7DD-3E56402F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9E0C-5D74-4CC6-89BC-2761640D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72216-4758-405D-BDF4-E6E8ACD5A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9409B-B71C-4663-B914-5C3FC665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323A-EBF2-4047-9EAC-D5CF93A3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19DD-B2D4-4813-9E84-212A35E2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8851-5B2B-4724-981E-B1D66A5F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5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6A27-C76F-47AB-BA4F-C56F0D99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3310-21CF-4317-9CED-32277CC0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B3B6-7741-4C1D-AE88-541C3045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606C-0B20-4594-B9DD-4C9026D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F418-E8AE-4CB5-9F34-8789182D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31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5EE7-5633-4C11-B0E5-8200AE07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93CF0-F26C-4085-9704-DF6B6C2D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2D971-4247-465A-87EE-37284A92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F645-C8EA-48DA-9158-AFF351FE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2A0F-6069-4136-A3BF-D6A14F60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12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5AD9-8849-49BF-8544-E3DC57A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24B1-D5F2-42A6-845D-E94A5BC52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50504-DAC6-40B7-995F-49735537D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881BA-54DA-4689-A618-F5F92E78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B3202-2BA4-4DD7-96A1-230A5BB9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CE51C-BFD9-44B8-8894-8D1E076F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04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802-FC9F-42A5-A17E-1ADA7367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984E3-AAD5-427C-A8B7-920C3CD1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CD3B4-8DAC-420A-8C4B-348FEB426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87D89-2838-40DE-9388-D6053F89B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D8E17-ED47-4EED-9172-B9495358E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7B53C-79C0-4DF7-933A-C40B3C5A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3609C-03CE-467F-B369-16971115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24C1F-18B8-406C-9727-2D9B3467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02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A70F-555D-4523-A09B-E1E33B14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56220-422B-4ED9-A4EA-1467B49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3A9F9-FE13-4B4B-B550-28A02CD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7C01A-0B63-4404-AE4D-AE377B81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94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A7DE3-5EDC-4762-94E0-4DBAC10D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4BCE7-D1BA-4C5B-83F1-2A49DC1C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480DC-F212-469F-9EE3-49A76424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83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DF65-0C33-4748-AA9A-34D2EC60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C131-A784-40E7-B420-FF5E0233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9F1DB-C6E5-4211-B9D3-96D78DCE6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E611-5440-4E6D-8EBE-22EDFA36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5E8A7-29DB-4D57-98EA-CEA08BAA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7AA64-124C-435D-AFD4-32A2F69D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46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CAE3-1D25-461E-B626-4B4B2130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F5661-1B40-4363-B814-1E11B48B3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E8F08-C95E-4607-ADB5-FFF52810C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8D3AF-1ED5-427F-B817-2E12A49B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4BF6-C235-4D35-9E45-FC5EC014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23022-497F-442A-AD80-7A94D9B9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70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DFFB61-7909-4BC8-8F39-9A0CB85B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82B05-585D-4E5F-9CD2-1DA64DFB7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2870-A6B8-4433-B019-EC1F4EAEF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1155-B3AF-4DE4-92B4-64627780C98C}" type="datetimeFigureOut">
              <a:rPr lang="fr-FR" smtClean="0"/>
              <a:t>17/12/2020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E3C8-6EB6-4B6D-BB76-4DF57BE62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1915-2492-4835-98B8-4E32271D3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7EAC-4997-44A9-9163-447A59EF18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14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www.les3elephants.com/programmation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francetvinfo.fr/culture/musique/les-eurockeennes/muse-tete-d-affiche-des-eurockeennes-de-belfort-2021-et-plus-gros-cachet-de-l-histoire-du-festival_4205219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ancetvinfo.fr/culture/musique/pop/jane-birkin-sur-son-nouvel-album-avec-etienne-daho-on-a-quitte-l-autoroute-pour-un-chemin-mille-fois-plus-original_4214543.html" TargetMode="External"/><Relationship Id="rId5" Type="http://schemas.openxmlformats.org/officeDocument/2006/relationships/hyperlink" Target="https://www.francetvinfo.fr/sante/maladie/coronavirus/culture-d-info-le-nouvel-album-de-sebastien-tellier-et-le-jeune-theatre-de-l-aquarium-face-a-la-crise_3969801.html" TargetMode="External"/><Relationship Id="rId4" Type="http://schemas.openxmlformats.org/officeDocument/2006/relationships/hyperlink" Target="https://www.francetvinfo.fr/culture/musique/musique-girls-in-hawaii-la-grande-classe-belge_239169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95858F-B956-4CF5-B587-E662E7E7323D}"/>
              </a:ext>
            </a:extLst>
          </p:cNvPr>
          <p:cNvSpPr/>
          <p:nvPr/>
        </p:nvSpPr>
        <p:spPr>
          <a:xfrm>
            <a:off x="4295163" y="897624"/>
            <a:ext cx="2869035" cy="4395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9D95B-8846-4714-AE50-C4144031547D}"/>
              </a:ext>
            </a:extLst>
          </p:cNvPr>
          <p:cNvSpPr/>
          <p:nvPr/>
        </p:nvSpPr>
        <p:spPr>
          <a:xfrm>
            <a:off x="4764947" y="1946246"/>
            <a:ext cx="1942049" cy="33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284E7-3EA8-468E-9F05-2C8A514C9B76}"/>
              </a:ext>
            </a:extLst>
          </p:cNvPr>
          <p:cNvSpPr txBox="1"/>
          <p:nvPr/>
        </p:nvSpPr>
        <p:spPr>
          <a:xfrm>
            <a:off x="5016617" y="15519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84F7AD-08E8-4440-AB2B-32011D8B39CD}"/>
              </a:ext>
            </a:extLst>
          </p:cNvPr>
          <p:cNvSpPr/>
          <p:nvPr/>
        </p:nvSpPr>
        <p:spPr>
          <a:xfrm>
            <a:off x="4833457" y="3058004"/>
            <a:ext cx="1942049" cy="33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C445D-AFAC-4330-BF33-9C32A5CCCA16}"/>
              </a:ext>
            </a:extLst>
          </p:cNvPr>
          <p:cNvSpPr txBox="1"/>
          <p:nvPr/>
        </p:nvSpPr>
        <p:spPr>
          <a:xfrm>
            <a:off x="5118683" y="2663722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402085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692BC7-D212-4066-9F19-A358C19BB14F}"/>
              </a:ext>
            </a:extLst>
          </p:cNvPr>
          <p:cNvSpPr/>
          <p:nvPr/>
        </p:nvSpPr>
        <p:spPr>
          <a:xfrm>
            <a:off x="1199626" y="423643"/>
            <a:ext cx="9135611" cy="60987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258AE-011A-451B-BF09-E5587B8B57A3}"/>
              </a:ext>
            </a:extLst>
          </p:cNvPr>
          <p:cNvSpPr/>
          <p:nvPr/>
        </p:nvSpPr>
        <p:spPr>
          <a:xfrm>
            <a:off x="1459685" y="1375793"/>
            <a:ext cx="5796792" cy="41944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Kem </a:t>
            </a:r>
            <a:r>
              <a:rPr lang="fr-FR" sz="1400" b="0" i="0" dirty="0" err="1">
                <a:solidFill>
                  <a:srgbClr val="48484D"/>
                </a:solidFill>
                <a:effectLst/>
                <a:latin typeface="-apple-system"/>
              </a:rPr>
              <a:t>Lalot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 a vécu une année 2020 difficile: "Ca fait un peu plus de 30 ans que je traîne dans les festivals l'été et là je me suis rendu compte d'un grand vide... Les </a:t>
            </a:r>
            <a:r>
              <a:rPr lang="fr-FR" sz="1400" b="0" i="0" dirty="0" err="1">
                <a:solidFill>
                  <a:srgbClr val="48484D"/>
                </a:solidFill>
                <a:effectLst/>
                <a:latin typeface="-apple-system"/>
              </a:rPr>
              <a:t>visios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 ou les concerts acoustiques au début tu trouves ça sympa mais au bout d'un moment tu en as ras le bol !" Le programmateur des </a:t>
            </a:r>
            <a:r>
              <a:rPr lang="fr-FR" sz="1400" b="0" i="0" dirty="0" err="1">
                <a:solidFill>
                  <a:srgbClr val="48484D"/>
                </a:solidFill>
                <a:effectLst/>
                <a:latin typeface="-apple-system"/>
              </a:rPr>
              <a:t>Eurockéennes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 de Belfort était donc bien content de dévoiler une grande partie de l'affiche il y a quelques jours : "Allons-y, balançons, et de toute façon c'est notre travail de l'année !« </a:t>
            </a:r>
          </a:p>
          <a:p>
            <a:pPr algn="just"/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Avec 30 000 festivaliers par jour, </a:t>
            </a:r>
            <a:r>
              <a:rPr lang="fr-FR" sz="1400" b="0" i="0" dirty="0">
                <a:solidFill>
                  <a:srgbClr val="232323"/>
                </a:solidFill>
                <a:effectLst/>
                <a:latin typeface="-apple-system"/>
                <a:hlinkClick r:id="rId2"/>
              </a:rPr>
              <a:t>Muse ou Massive Attack en têtes d'affiche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, les </a:t>
            </a:r>
            <a:r>
              <a:rPr lang="fr-FR" sz="1400" b="0" i="0" dirty="0" err="1">
                <a:solidFill>
                  <a:srgbClr val="48484D"/>
                </a:solidFill>
                <a:effectLst/>
                <a:latin typeface="-apple-system"/>
              </a:rPr>
              <a:t>Eurocks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 sont une énorme machine. Une problématique bien différente de celle du festival </a:t>
            </a:r>
            <a:r>
              <a:rPr lang="fr-FR" sz="1400" b="0" i="0" dirty="0">
                <a:solidFill>
                  <a:srgbClr val="232323"/>
                </a:solidFill>
                <a:effectLst/>
                <a:latin typeface="-apple-system"/>
                <a:hlinkClick r:id="rId3"/>
              </a:rPr>
              <a:t>Les 3 Eléphants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, à Laval. La programmatrice Perrine Delteil vient d'annoncer quelques noms : </a:t>
            </a:r>
            <a:r>
              <a:rPr lang="fr-FR" sz="1400" b="0" i="0" dirty="0">
                <a:solidFill>
                  <a:srgbClr val="232323"/>
                </a:solidFill>
                <a:effectLst/>
                <a:latin typeface="-apple-system"/>
                <a:hlinkClick r:id="rId4"/>
              </a:rPr>
              <a:t>Girls In </a:t>
            </a:r>
            <a:r>
              <a:rPr lang="fr-FR" sz="1400" b="0" i="0" dirty="0" err="1">
                <a:solidFill>
                  <a:srgbClr val="232323"/>
                </a:solidFill>
                <a:effectLst/>
                <a:latin typeface="-apple-system"/>
                <a:hlinkClick r:id="rId4"/>
              </a:rPr>
              <a:t>Hawai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, </a:t>
            </a:r>
            <a:r>
              <a:rPr lang="fr-FR" sz="1400" b="0" i="0" dirty="0" err="1">
                <a:solidFill>
                  <a:srgbClr val="48484D"/>
                </a:solidFill>
                <a:effectLst/>
                <a:latin typeface="-apple-system"/>
              </a:rPr>
              <a:t>Laylow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, </a:t>
            </a:r>
            <a:r>
              <a:rPr lang="fr-FR" sz="1400" b="0" i="0" dirty="0" err="1">
                <a:solidFill>
                  <a:srgbClr val="48484D"/>
                </a:solidFill>
                <a:effectLst/>
                <a:latin typeface="-apple-system"/>
              </a:rPr>
              <a:t>Soso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 </a:t>
            </a:r>
            <a:r>
              <a:rPr lang="fr-FR" sz="1400" b="0" i="0" dirty="0" err="1">
                <a:solidFill>
                  <a:srgbClr val="48484D"/>
                </a:solidFill>
                <a:effectLst/>
                <a:latin typeface="-apple-system"/>
              </a:rPr>
              <a:t>Maness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, </a:t>
            </a:r>
            <a:r>
              <a:rPr lang="fr-FR" sz="1400" b="0" i="0" dirty="0">
                <a:solidFill>
                  <a:srgbClr val="232323"/>
                </a:solidFill>
                <a:effectLst/>
                <a:latin typeface="-apple-system"/>
                <a:hlinkClick r:id="rId5"/>
              </a:rPr>
              <a:t>Sébastien Tellier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 ou </a:t>
            </a:r>
            <a:r>
              <a:rPr lang="fr-FR" sz="1400" b="0" i="0" dirty="0">
                <a:solidFill>
                  <a:srgbClr val="232323"/>
                </a:solidFill>
                <a:effectLst/>
                <a:latin typeface="-apple-system"/>
                <a:hlinkClick r:id="rId6"/>
              </a:rPr>
              <a:t>Jane Birkin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. Avec des contraintes en tête: "</a:t>
            </a:r>
            <a:r>
              <a:rPr lang="fr-FR" sz="1400" b="0" i="1" dirty="0">
                <a:solidFill>
                  <a:srgbClr val="48484D"/>
                </a:solidFill>
                <a:effectLst/>
                <a:latin typeface="-apple-system"/>
              </a:rPr>
              <a:t>Dans le spectacle vivant, c'est difficile pour les découvertes, car les groupes confirmés, qu'on connaît, qu'on a déjà vus, sont plutôt des valeurs sûres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".</a:t>
            </a:r>
            <a:endParaRPr lang="fr-FR" sz="1400" dirty="0">
              <a:solidFill>
                <a:srgbClr val="48484D"/>
              </a:solidFill>
              <a:latin typeface="-apple-system"/>
            </a:endParaRPr>
          </a:p>
          <a:p>
            <a:pPr algn="just"/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Pas facile non plus de multiplier les esthétiques musicales sans savoir quelle configuration - assis, debout, en intérieur ou en extérieur - un festival finira par adopter. Perrine Delteil, toujours : "</a:t>
            </a:r>
            <a:r>
              <a:rPr lang="fr-FR" sz="1400" b="0" i="1" dirty="0">
                <a:solidFill>
                  <a:srgbClr val="48484D"/>
                </a:solidFill>
                <a:effectLst/>
                <a:latin typeface="-apple-system"/>
              </a:rPr>
              <a:t>Si on devait faire une version assise, on devrait se passer de certains artistes, comme le rap ou l'électro</a:t>
            </a:r>
            <a:r>
              <a:rPr lang="fr-FR" sz="1400" b="0" i="0" dirty="0">
                <a:solidFill>
                  <a:srgbClr val="48484D"/>
                </a:solidFill>
                <a:effectLst/>
                <a:latin typeface="-apple-system"/>
              </a:rPr>
              <a:t>."</a:t>
            </a:r>
            <a:endParaRPr lang="fr-FR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AF320-4FD6-410B-BCC9-F5FE7728817A}"/>
              </a:ext>
            </a:extLst>
          </p:cNvPr>
          <p:cNvSpPr/>
          <p:nvPr/>
        </p:nvSpPr>
        <p:spPr>
          <a:xfrm>
            <a:off x="7344562" y="2894202"/>
            <a:ext cx="675313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&gt;&gt; 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7B004-6E78-4946-BD6B-8CEE76F7FB25}"/>
              </a:ext>
            </a:extLst>
          </p:cNvPr>
          <p:cNvSpPr/>
          <p:nvPr/>
        </p:nvSpPr>
        <p:spPr>
          <a:xfrm>
            <a:off x="8107960" y="947956"/>
            <a:ext cx="2151776" cy="46223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82CB4-0537-419C-935C-C219BF026694}"/>
              </a:ext>
            </a:extLst>
          </p:cNvPr>
          <p:cNvSpPr/>
          <p:nvPr/>
        </p:nvSpPr>
        <p:spPr>
          <a:xfrm>
            <a:off x="1459684" y="947954"/>
            <a:ext cx="5796792" cy="3439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Malgré la crise, les programmateurs de festivals préparent plus que jamais l'été prochain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4F51D-9066-4CEE-8F3A-635652C2B4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18" y="1051832"/>
            <a:ext cx="1719860" cy="967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EE1AFB-7E83-42CD-BD48-1FD8AB1165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918" y="2123129"/>
            <a:ext cx="1719860" cy="85993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91FAD5-9457-46D5-BCDB-C2C9E81A6823}"/>
              </a:ext>
            </a:extLst>
          </p:cNvPr>
          <p:cNvSpPr/>
          <p:nvPr/>
        </p:nvSpPr>
        <p:spPr>
          <a:xfrm>
            <a:off x="1459684" y="5780017"/>
            <a:ext cx="1577131" cy="34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Enregistrer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60509-0AC5-41C3-840A-52B324D2FBC2}"/>
              </a:ext>
            </a:extLst>
          </p:cNvPr>
          <p:cNvSpPr/>
          <p:nvPr/>
        </p:nvSpPr>
        <p:spPr>
          <a:xfrm>
            <a:off x="5679346" y="5789809"/>
            <a:ext cx="1577131" cy="3439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Annuler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D94591-A333-417E-A215-7E98BE89AF74}"/>
              </a:ext>
            </a:extLst>
          </p:cNvPr>
          <p:cNvSpPr txBox="1"/>
          <p:nvPr/>
        </p:nvSpPr>
        <p:spPr>
          <a:xfrm>
            <a:off x="7472435" y="2553094"/>
            <a:ext cx="263214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4016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275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Junior Kibassa Maliba</dc:creator>
  <cp:lastModifiedBy>Junior Kibassa Maliba</cp:lastModifiedBy>
  <cp:revision>4</cp:revision>
  <dcterms:created xsi:type="dcterms:W3CDTF">2020-12-17T19:07:57Z</dcterms:created>
  <dcterms:modified xsi:type="dcterms:W3CDTF">2020-12-18T11:43:22Z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2020-12-17T19:08:00Z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2cba85ca-326b-4df4-9458-9bb515c80045</vt:lpwstr>
  </property>
  <property fmtid="{D5CDD505-2E9C-101B-9397-08002B2CF9AE}" pid="8" name="MSIP_Label_5fae8262-b78e-4366-8929-a5d6aac95320_ContentBits">
    <vt:lpwstr>0</vt:lpwstr>
  </property>
</Properties>
</file>