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B600-5975-4118-9054-5A2CF725C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E72EA-F749-4C63-85C2-6F575B9DF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E3D5-E8C5-4CF6-8DE1-DAEF3FF7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0477-59F5-4F53-93EA-BCF3AC35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6E85F-0CB7-4ED4-B137-753DA24C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78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21BE-8336-47DC-A641-2CA8240C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DF4D1-E827-418A-A9BE-B5D3282A7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4BD4-84F1-4FBA-97E9-84813124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B3F6-8B1C-4889-84CC-FEB50C20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BB19-4D98-49FC-9C06-FF269BB1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45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ADCD6-A8C1-4369-8C2B-B9A5BD9E8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73E40-6615-446B-81FA-C5CA49624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3B0D-C8C6-48DA-990D-C2F20E4E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2648-32BA-4C45-89F1-072BE983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F33-C951-4648-9556-02450C3A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5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16DA-05B4-41FB-BF44-12E7A6C3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D409-69F3-464F-B442-5D5DBADC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604E-FB0F-403E-91E4-AEF4A31C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4E6C-0993-4FF3-9B4B-E3E0AD73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2103-761F-4FDE-983D-EB5168A8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1561-E686-427B-ADFE-CA073686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E5DCA-A6C4-4327-BFA6-20D9B4C2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2019-0CD0-40B5-8CE5-F45E1452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9D6-3536-4B12-8270-240CEE33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7413-BC0A-4004-A07A-36B49C5C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79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6981-26EA-4E78-9648-93A7BA87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C7C2-BA7C-4E86-9DC1-979C07F7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AD79E-FFE2-47ED-9B51-495E0F541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1DC06-C222-42EA-A2C1-161F5079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C402B-ACD5-40E2-8FE9-9F3335F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E68C4-6016-46AD-8AD1-2000758E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5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5901-A3F3-403E-977D-803833F1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8D37F-1A2B-433B-BC85-5EECF081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F285F-FF1C-4004-98FA-26ACC9AF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D3609-2068-472C-AD88-18A1E9CA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153AC-8221-4E6E-A71A-6B8C1345B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D3812-6D70-43EE-961F-A21DDB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3B734-160B-44F6-B3FD-A7680D2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77E77-B3B5-4A11-AD64-45F8B13C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9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1DA2-A76A-4D43-99E9-DEA90EC9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A5203-1EE1-4D99-BC04-7D11FB1D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726D6-0877-4BC3-A1D0-94F9B6A8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59990-6F03-4A81-9A71-ED468FDB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78D56-CB76-4B06-9FA5-AD7D9E5F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6C0F1-9485-4F0E-84C4-23FDED05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9347-328F-459F-BB16-2022C1D7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3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4EAC-8E96-4F64-8C25-C857CA26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41D1-0892-450E-984E-68840A7C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27E2D-2207-4018-A9E9-E687353A8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D87B-A37E-42CD-B55F-0CFC1577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686BF-4E9B-4D2B-B5D4-D91AC75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1AC3-4769-4844-98B8-95F5DED0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07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A50F-75BE-459D-9AB5-752E9F87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F8A39-76F8-43A2-ABE3-7E3EF22E4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00233-269B-471E-85E8-88C681394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7E308-A560-4D97-8DA3-87F129C0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1FFA6-6BEE-436E-863A-2DF5AB4E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7A4A3-D3A3-455D-B5BE-7A0037D1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3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F573F-CDFE-4ACC-8B67-6BDC15F4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4AC27-3BD4-4A04-B7B1-3E9B05C0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0812-83AB-4154-A90B-075C5CE48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145E-F88F-4911-9F04-262C7B8F8A0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4C30-6580-43A0-B374-AF350112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9B22-468A-4EFC-A40D-1E2B4A682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8C30-41A5-44D6-976B-CCAF60178D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5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be 61">
            <a:extLst>
              <a:ext uri="{FF2B5EF4-FFF2-40B4-BE49-F238E27FC236}">
                <a16:creationId xmlns:a16="http://schemas.microsoft.com/office/drawing/2014/main" id="{FC3CA4CF-1069-48D4-B400-43EADFE16F1F}"/>
              </a:ext>
            </a:extLst>
          </p:cNvPr>
          <p:cNvSpPr/>
          <p:nvPr/>
        </p:nvSpPr>
        <p:spPr>
          <a:xfrm>
            <a:off x="8977020" y="3027016"/>
            <a:ext cx="471666" cy="626491"/>
          </a:xfrm>
          <a:prstGeom prst="cub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111464B2-CF27-426D-BA7D-7EB85EC02F4A}"/>
              </a:ext>
            </a:extLst>
          </p:cNvPr>
          <p:cNvSpPr/>
          <p:nvPr/>
        </p:nvSpPr>
        <p:spPr>
          <a:xfrm>
            <a:off x="3426220" y="4258388"/>
            <a:ext cx="922434" cy="516832"/>
          </a:xfrm>
          <a:prstGeom prst="cub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0A3DDF0-9A8C-40E6-9CF6-63D1EE7F6F32}"/>
              </a:ext>
            </a:extLst>
          </p:cNvPr>
          <p:cNvSpPr/>
          <p:nvPr/>
        </p:nvSpPr>
        <p:spPr>
          <a:xfrm>
            <a:off x="870887" y="3036987"/>
            <a:ext cx="730157" cy="727159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5CF901F-4745-4A4B-A9B7-07DE20547B1B}"/>
              </a:ext>
            </a:extLst>
          </p:cNvPr>
          <p:cNvSpPr/>
          <p:nvPr/>
        </p:nvSpPr>
        <p:spPr>
          <a:xfrm>
            <a:off x="333678" y="3036987"/>
            <a:ext cx="471666" cy="727159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89F22BF-81C3-4BFB-8C00-BE88AB9D85E4}"/>
              </a:ext>
            </a:extLst>
          </p:cNvPr>
          <p:cNvSpPr/>
          <p:nvPr/>
        </p:nvSpPr>
        <p:spPr>
          <a:xfrm>
            <a:off x="1712551" y="3860854"/>
            <a:ext cx="277303" cy="23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C4F83D5-AF12-4905-B80B-227FD5984242}"/>
              </a:ext>
            </a:extLst>
          </p:cNvPr>
          <p:cNvSpPr/>
          <p:nvPr/>
        </p:nvSpPr>
        <p:spPr>
          <a:xfrm>
            <a:off x="3423655" y="4214635"/>
            <a:ext cx="922434" cy="580824"/>
          </a:xfrm>
          <a:prstGeom prst="cub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483C997-2FE2-47F5-8C12-F34D5715618B}"/>
              </a:ext>
            </a:extLst>
          </p:cNvPr>
          <p:cNvSpPr/>
          <p:nvPr/>
        </p:nvSpPr>
        <p:spPr>
          <a:xfrm>
            <a:off x="2442006" y="4226392"/>
            <a:ext cx="922434" cy="580824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2518B08-7768-4C8E-A2CB-2C5D1FC95DDC}"/>
              </a:ext>
            </a:extLst>
          </p:cNvPr>
          <p:cNvSpPr/>
          <p:nvPr/>
        </p:nvSpPr>
        <p:spPr>
          <a:xfrm>
            <a:off x="1624775" y="4234781"/>
            <a:ext cx="730157" cy="580824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D871ACE-BCA9-44CE-BAC3-2CB662DC3970}"/>
              </a:ext>
            </a:extLst>
          </p:cNvPr>
          <p:cNvSpPr/>
          <p:nvPr/>
        </p:nvSpPr>
        <p:spPr>
          <a:xfrm>
            <a:off x="3987513" y="4930896"/>
            <a:ext cx="277303" cy="23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5535BBAE-EC40-4FB8-89AE-CA77A7D3FF2A}"/>
              </a:ext>
            </a:extLst>
          </p:cNvPr>
          <p:cNvSpPr/>
          <p:nvPr/>
        </p:nvSpPr>
        <p:spPr>
          <a:xfrm>
            <a:off x="7187268" y="4930896"/>
            <a:ext cx="277303" cy="2382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C0D4DCC8-19FC-4359-92F0-4ADB957A7EF1}"/>
              </a:ext>
            </a:extLst>
          </p:cNvPr>
          <p:cNvSpPr/>
          <p:nvPr/>
        </p:nvSpPr>
        <p:spPr>
          <a:xfrm>
            <a:off x="7934025" y="4251412"/>
            <a:ext cx="922434" cy="51683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6D84604D-CFF6-415C-8B12-8179D02CCAB2}"/>
              </a:ext>
            </a:extLst>
          </p:cNvPr>
          <p:cNvSpPr/>
          <p:nvPr/>
        </p:nvSpPr>
        <p:spPr>
          <a:xfrm>
            <a:off x="8943533" y="4229854"/>
            <a:ext cx="922434" cy="51683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7AFF71-062C-48C9-A821-40B4700BC7F7}"/>
              </a:ext>
            </a:extLst>
          </p:cNvPr>
          <p:cNvSpPr txBox="1"/>
          <p:nvPr/>
        </p:nvSpPr>
        <p:spPr>
          <a:xfrm>
            <a:off x="1081726" y="27005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66D6F-E73C-4E9E-89B5-959F389CC8B9}"/>
              </a:ext>
            </a:extLst>
          </p:cNvPr>
          <p:cNvSpPr txBox="1"/>
          <p:nvPr/>
        </p:nvSpPr>
        <p:spPr>
          <a:xfrm>
            <a:off x="1792656" y="26841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D35D8-3E32-4ED5-BF2F-57D3504776A0}"/>
              </a:ext>
            </a:extLst>
          </p:cNvPr>
          <p:cNvSpPr txBox="1"/>
          <p:nvPr/>
        </p:nvSpPr>
        <p:spPr>
          <a:xfrm>
            <a:off x="344892" y="26767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1F1DC01-C656-4A6F-BDC1-BBC7691007A3}"/>
              </a:ext>
            </a:extLst>
          </p:cNvPr>
          <p:cNvSpPr/>
          <p:nvPr/>
        </p:nvSpPr>
        <p:spPr>
          <a:xfrm>
            <a:off x="430859" y="152838"/>
            <a:ext cx="277303" cy="23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1CD7BF-C593-4C5D-A30A-8F80A28574EF}"/>
              </a:ext>
            </a:extLst>
          </p:cNvPr>
          <p:cNvSpPr txBox="1"/>
          <p:nvPr/>
        </p:nvSpPr>
        <p:spPr>
          <a:xfrm>
            <a:off x="870887" y="21787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Max Pooling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A2F275D-66E1-4ECB-9096-99E46A0275D7}"/>
              </a:ext>
            </a:extLst>
          </p:cNvPr>
          <p:cNvSpPr/>
          <p:nvPr/>
        </p:nvSpPr>
        <p:spPr>
          <a:xfrm>
            <a:off x="620315" y="3400566"/>
            <a:ext cx="370057" cy="922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3EC6FD1-382D-40E1-8CED-9C83E7FCD5C0}"/>
              </a:ext>
            </a:extLst>
          </p:cNvPr>
          <p:cNvSpPr/>
          <p:nvPr/>
        </p:nvSpPr>
        <p:spPr>
          <a:xfrm>
            <a:off x="2166426" y="4538362"/>
            <a:ext cx="370057" cy="922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EF41C94-4C31-47E2-8FFF-0C383ECEDF53}"/>
              </a:ext>
            </a:extLst>
          </p:cNvPr>
          <p:cNvSpPr/>
          <p:nvPr/>
        </p:nvSpPr>
        <p:spPr>
          <a:xfrm>
            <a:off x="3151552" y="4525193"/>
            <a:ext cx="370057" cy="922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6DE30FF-6824-4F6B-AA55-CFA32ED16C26}"/>
              </a:ext>
            </a:extLst>
          </p:cNvPr>
          <p:cNvSpPr/>
          <p:nvPr/>
        </p:nvSpPr>
        <p:spPr>
          <a:xfrm>
            <a:off x="361216" y="595284"/>
            <a:ext cx="370057" cy="922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6637BA-699D-4ECB-99D3-46673EBF25E8}"/>
              </a:ext>
            </a:extLst>
          </p:cNvPr>
          <p:cNvSpPr txBox="1"/>
          <p:nvPr/>
        </p:nvSpPr>
        <p:spPr>
          <a:xfrm>
            <a:off x="870887" y="383673"/>
            <a:ext cx="65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Conv</a:t>
            </a: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5A0F2F0A-47AB-4473-9F70-96A97EB8070F}"/>
              </a:ext>
            </a:extLst>
          </p:cNvPr>
          <p:cNvSpPr/>
          <p:nvPr/>
        </p:nvSpPr>
        <p:spPr>
          <a:xfrm>
            <a:off x="430859" y="891664"/>
            <a:ext cx="277303" cy="2382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340233-79A2-40E6-9897-2450E90C15BF}"/>
              </a:ext>
            </a:extLst>
          </p:cNvPr>
          <p:cNvSpPr txBox="1"/>
          <p:nvPr/>
        </p:nvSpPr>
        <p:spPr>
          <a:xfrm>
            <a:off x="880616" y="826138"/>
            <a:ext cx="96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Up-</a:t>
            </a:r>
            <a:r>
              <a:rPr lang="fr-FR" dirty="0" err="1"/>
              <a:t>conv</a:t>
            </a:r>
            <a:endParaRPr lang="fr-FR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755E5F5-E52A-4D98-BDB9-CBB0776812BA}"/>
              </a:ext>
            </a:extLst>
          </p:cNvPr>
          <p:cNvSpPr/>
          <p:nvPr/>
        </p:nvSpPr>
        <p:spPr>
          <a:xfrm>
            <a:off x="8671430" y="4453641"/>
            <a:ext cx="370057" cy="820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FCFB3A6B-1762-4850-8993-91C4E368D941}"/>
              </a:ext>
            </a:extLst>
          </p:cNvPr>
          <p:cNvSpPr/>
          <p:nvPr/>
        </p:nvSpPr>
        <p:spPr>
          <a:xfrm>
            <a:off x="6161370" y="4263169"/>
            <a:ext cx="922434" cy="516832"/>
          </a:xfrm>
          <a:prstGeom prst="cub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59CD4070-CCFA-4AC1-B0CF-3DB3D6E2B875}"/>
              </a:ext>
            </a:extLst>
          </p:cNvPr>
          <p:cNvSpPr/>
          <p:nvPr/>
        </p:nvSpPr>
        <p:spPr>
          <a:xfrm>
            <a:off x="6952376" y="4263169"/>
            <a:ext cx="922434" cy="51683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749C1E-6486-4A59-B1EB-1D41F0C5AB80}"/>
              </a:ext>
            </a:extLst>
          </p:cNvPr>
          <p:cNvCxnSpPr/>
          <p:nvPr/>
        </p:nvCxnSpPr>
        <p:spPr>
          <a:xfrm>
            <a:off x="4471332" y="4533741"/>
            <a:ext cx="162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61464AA-5B5E-48EB-A20E-A92DD081753C}"/>
              </a:ext>
            </a:extLst>
          </p:cNvPr>
          <p:cNvSpPr/>
          <p:nvPr/>
        </p:nvSpPr>
        <p:spPr>
          <a:xfrm>
            <a:off x="7661922" y="4499749"/>
            <a:ext cx="370057" cy="820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808017-C58C-49B6-945A-8C2CBB312570}"/>
              </a:ext>
            </a:extLst>
          </p:cNvPr>
          <p:cNvSpPr txBox="1"/>
          <p:nvPr/>
        </p:nvSpPr>
        <p:spPr>
          <a:xfrm>
            <a:off x="2726848" y="38654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721CC3-4451-4595-932C-E76456E2202C}"/>
              </a:ext>
            </a:extLst>
          </p:cNvPr>
          <p:cNvSpPr txBox="1"/>
          <p:nvPr/>
        </p:nvSpPr>
        <p:spPr>
          <a:xfrm>
            <a:off x="3649282" y="38654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D58852-194B-4DD9-9EA2-05855917C468}"/>
              </a:ext>
            </a:extLst>
          </p:cNvPr>
          <p:cNvSpPr txBox="1"/>
          <p:nvPr/>
        </p:nvSpPr>
        <p:spPr>
          <a:xfrm>
            <a:off x="6720711" y="39144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E12018-4503-403B-8B40-1063B7306C7A}"/>
              </a:ext>
            </a:extLst>
          </p:cNvPr>
          <p:cNvSpPr txBox="1"/>
          <p:nvPr/>
        </p:nvSpPr>
        <p:spPr>
          <a:xfrm>
            <a:off x="8205970" y="39040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512</a:t>
            </a:r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3A81AEE6-238E-4F65-AB8A-B233740E9012}"/>
              </a:ext>
            </a:extLst>
          </p:cNvPr>
          <p:cNvSpPr/>
          <p:nvPr/>
        </p:nvSpPr>
        <p:spPr>
          <a:xfrm>
            <a:off x="9266098" y="3784925"/>
            <a:ext cx="277303" cy="2382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1D6C078A-ECDA-414B-B72C-6376B4F91510}"/>
              </a:ext>
            </a:extLst>
          </p:cNvPr>
          <p:cNvSpPr/>
          <p:nvPr/>
        </p:nvSpPr>
        <p:spPr>
          <a:xfrm>
            <a:off x="10607117" y="3036815"/>
            <a:ext cx="730157" cy="626491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D1502B80-C11A-4683-9394-9A2157524CA1}"/>
              </a:ext>
            </a:extLst>
          </p:cNvPr>
          <p:cNvSpPr/>
          <p:nvPr/>
        </p:nvSpPr>
        <p:spPr>
          <a:xfrm>
            <a:off x="9876959" y="3036815"/>
            <a:ext cx="730157" cy="626491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EDBEDA58-7C90-470C-9717-BE07CD0B45E6}"/>
              </a:ext>
            </a:extLst>
          </p:cNvPr>
          <p:cNvSpPr/>
          <p:nvPr/>
        </p:nvSpPr>
        <p:spPr>
          <a:xfrm>
            <a:off x="9339750" y="3036815"/>
            <a:ext cx="471666" cy="626491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150E1-4ED8-46F0-A15A-465385C9FD58}"/>
              </a:ext>
            </a:extLst>
          </p:cNvPr>
          <p:cNvSpPr txBox="1"/>
          <p:nvPr/>
        </p:nvSpPr>
        <p:spPr>
          <a:xfrm>
            <a:off x="10087798" y="26920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1FF459-2A61-4EAE-8B8F-9EE530F1E905}"/>
              </a:ext>
            </a:extLst>
          </p:cNvPr>
          <p:cNvSpPr txBox="1"/>
          <p:nvPr/>
        </p:nvSpPr>
        <p:spPr>
          <a:xfrm>
            <a:off x="10798728" y="26755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29506C-2C07-468C-B97F-3DE5C1F33815}"/>
              </a:ext>
            </a:extLst>
          </p:cNvPr>
          <p:cNvSpPr txBox="1"/>
          <p:nvPr/>
        </p:nvSpPr>
        <p:spPr>
          <a:xfrm>
            <a:off x="9350964" y="26682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040962C-B96A-4CCA-8B06-64932E67EC6F}"/>
              </a:ext>
            </a:extLst>
          </p:cNvPr>
          <p:cNvSpPr/>
          <p:nvPr/>
        </p:nvSpPr>
        <p:spPr>
          <a:xfrm>
            <a:off x="9626387" y="3312492"/>
            <a:ext cx="370057" cy="794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F3B7A37-6052-4902-9810-9696B7C49B48}"/>
              </a:ext>
            </a:extLst>
          </p:cNvPr>
          <p:cNvSpPr/>
          <p:nvPr/>
        </p:nvSpPr>
        <p:spPr>
          <a:xfrm>
            <a:off x="10381668" y="3288591"/>
            <a:ext cx="370057" cy="794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FAF65D6A-58D4-47C3-B82A-28FB232FF98C}"/>
              </a:ext>
            </a:extLst>
          </p:cNvPr>
          <p:cNvSpPr/>
          <p:nvPr/>
        </p:nvSpPr>
        <p:spPr>
          <a:xfrm>
            <a:off x="1801500" y="3087320"/>
            <a:ext cx="471666" cy="626491"/>
          </a:xfrm>
          <a:prstGeom prst="cub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47AB211-6627-4C0C-A48A-6190D20C2706}"/>
              </a:ext>
            </a:extLst>
          </p:cNvPr>
          <p:cNvSpPr/>
          <p:nvPr/>
        </p:nvSpPr>
        <p:spPr>
          <a:xfrm>
            <a:off x="1601045" y="3036987"/>
            <a:ext cx="730157" cy="727159"/>
          </a:xfrm>
          <a:prstGeom prst="cub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45D45D-979B-4D30-999F-04FAF6047792}"/>
              </a:ext>
            </a:extLst>
          </p:cNvPr>
          <p:cNvCxnSpPr/>
          <p:nvPr/>
        </p:nvCxnSpPr>
        <p:spPr>
          <a:xfrm>
            <a:off x="2603595" y="3376665"/>
            <a:ext cx="62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C24FCB-009B-41FC-A2F7-787CCC3550DE}"/>
              </a:ext>
            </a:extLst>
          </p:cNvPr>
          <p:cNvSpPr txBox="1"/>
          <p:nvPr/>
        </p:nvSpPr>
        <p:spPr>
          <a:xfrm rot="16200000">
            <a:off x="32564" y="3503146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140X140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C0B9D2-AA43-4953-94EA-DE64F1AF5CED}"/>
              </a:ext>
            </a:extLst>
          </p:cNvPr>
          <p:cNvSpPr txBox="1"/>
          <p:nvPr/>
        </p:nvSpPr>
        <p:spPr>
          <a:xfrm rot="16200000">
            <a:off x="567416" y="3549803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138X138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A40A1E-AB30-41B5-BAC3-6BDDB77B4A75}"/>
              </a:ext>
            </a:extLst>
          </p:cNvPr>
          <p:cNvSpPr/>
          <p:nvPr/>
        </p:nvSpPr>
        <p:spPr>
          <a:xfrm>
            <a:off x="1375596" y="3376665"/>
            <a:ext cx="370057" cy="922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676186-E011-4D56-93B9-B8273A0DD66A}"/>
              </a:ext>
            </a:extLst>
          </p:cNvPr>
          <p:cNvSpPr txBox="1"/>
          <p:nvPr/>
        </p:nvSpPr>
        <p:spPr>
          <a:xfrm rot="16200000">
            <a:off x="1296845" y="3558192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136X136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DEEC3F-5A13-4C02-B917-698F4100BD9A}"/>
              </a:ext>
            </a:extLst>
          </p:cNvPr>
          <p:cNvSpPr txBox="1"/>
          <p:nvPr/>
        </p:nvSpPr>
        <p:spPr>
          <a:xfrm rot="16200000">
            <a:off x="1356347" y="4603099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68X68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F2336B-333E-411E-8F1D-4FF00AA124A5}"/>
              </a:ext>
            </a:extLst>
          </p:cNvPr>
          <p:cNvSpPr txBox="1"/>
          <p:nvPr/>
        </p:nvSpPr>
        <p:spPr>
          <a:xfrm rot="16200000">
            <a:off x="2171291" y="4594335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66X66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34399E-2A6F-4AA9-933E-5BC413A96F28}"/>
              </a:ext>
            </a:extLst>
          </p:cNvPr>
          <p:cNvSpPr txBox="1"/>
          <p:nvPr/>
        </p:nvSpPr>
        <p:spPr>
          <a:xfrm rot="16200000">
            <a:off x="3161206" y="4627016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64X64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EFA5E7-02B0-4CAE-9933-2C993907B86F}"/>
              </a:ext>
            </a:extLst>
          </p:cNvPr>
          <p:cNvSpPr txBox="1"/>
          <p:nvPr/>
        </p:nvSpPr>
        <p:spPr>
          <a:xfrm rot="16200000">
            <a:off x="3711040" y="5408108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32X32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2CACB51B-EDAC-40A5-83A9-AF7320117360}"/>
              </a:ext>
            </a:extLst>
          </p:cNvPr>
          <p:cNvSpPr/>
          <p:nvPr/>
        </p:nvSpPr>
        <p:spPr>
          <a:xfrm>
            <a:off x="3973942" y="5304614"/>
            <a:ext cx="845156" cy="203381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D31BD949-15B6-4EF6-AB70-674A15733D78}"/>
              </a:ext>
            </a:extLst>
          </p:cNvPr>
          <p:cNvSpPr/>
          <p:nvPr/>
        </p:nvSpPr>
        <p:spPr>
          <a:xfrm>
            <a:off x="4912761" y="5305589"/>
            <a:ext cx="1379210" cy="203381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F23912F-5F61-45AE-A7B3-A003A0749CF4}"/>
              </a:ext>
            </a:extLst>
          </p:cNvPr>
          <p:cNvSpPr/>
          <p:nvPr/>
        </p:nvSpPr>
        <p:spPr>
          <a:xfrm>
            <a:off x="4718659" y="5386340"/>
            <a:ext cx="370057" cy="922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B71749-1D3F-4E68-A941-B933156B7FA5}"/>
              </a:ext>
            </a:extLst>
          </p:cNvPr>
          <p:cNvSpPr txBox="1"/>
          <p:nvPr/>
        </p:nvSpPr>
        <p:spPr>
          <a:xfrm>
            <a:off x="5183763" y="49845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4B6010-B596-41C6-BCE4-68FE4D93F2E1}"/>
              </a:ext>
            </a:extLst>
          </p:cNvPr>
          <p:cNvSpPr txBox="1"/>
          <p:nvPr/>
        </p:nvSpPr>
        <p:spPr>
          <a:xfrm rot="16200000">
            <a:off x="4642456" y="5495592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30X30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E464D8DE-266F-4FA5-9F99-C3B50E211C22}"/>
              </a:ext>
            </a:extLst>
          </p:cNvPr>
          <p:cNvSpPr/>
          <p:nvPr/>
        </p:nvSpPr>
        <p:spPr>
          <a:xfrm>
            <a:off x="6449264" y="5304612"/>
            <a:ext cx="1318942" cy="203381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358C98-3B03-4029-9E92-8EA9840A2B8F}"/>
              </a:ext>
            </a:extLst>
          </p:cNvPr>
          <p:cNvSpPr txBox="1"/>
          <p:nvPr/>
        </p:nvSpPr>
        <p:spPr>
          <a:xfrm rot="16200000">
            <a:off x="6151586" y="5509108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28X28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4F7AFA6A-6BDA-4D20-95F7-3CEC0BAE0B13}"/>
              </a:ext>
            </a:extLst>
          </p:cNvPr>
          <p:cNvSpPr/>
          <p:nvPr/>
        </p:nvSpPr>
        <p:spPr>
          <a:xfrm>
            <a:off x="6137312" y="5386340"/>
            <a:ext cx="370057" cy="922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8CE5CF-022B-4BCA-A4A0-BD74D4555C50}"/>
              </a:ext>
            </a:extLst>
          </p:cNvPr>
          <p:cNvCxnSpPr/>
          <p:nvPr/>
        </p:nvCxnSpPr>
        <p:spPr>
          <a:xfrm>
            <a:off x="384604" y="1456379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711ADB2-754F-4783-8AA2-53E314E5CFD3}"/>
              </a:ext>
            </a:extLst>
          </p:cNvPr>
          <p:cNvSpPr txBox="1"/>
          <p:nvPr/>
        </p:nvSpPr>
        <p:spPr>
          <a:xfrm>
            <a:off x="972557" y="1246121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Copy and Crop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3EB3D7-A383-4EF3-B6AA-D95D919AA1BF}"/>
              </a:ext>
            </a:extLst>
          </p:cNvPr>
          <p:cNvSpPr txBox="1"/>
          <p:nvPr/>
        </p:nvSpPr>
        <p:spPr>
          <a:xfrm rot="16200000">
            <a:off x="5877702" y="4549444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56X56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CD9F6A-24E4-4B49-946F-20B7A9AC669E}"/>
              </a:ext>
            </a:extLst>
          </p:cNvPr>
          <p:cNvSpPr txBox="1"/>
          <p:nvPr/>
        </p:nvSpPr>
        <p:spPr>
          <a:xfrm rot="16200000">
            <a:off x="7856567" y="4490087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54X54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FDDFAB-6EF2-448A-9F35-3F99845CDCFA}"/>
              </a:ext>
            </a:extLst>
          </p:cNvPr>
          <p:cNvSpPr txBox="1"/>
          <p:nvPr/>
        </p:nvSpPr>
        <p:spPr>
          <a:xfrm rot="16200000">
            <a:off x="8822465" y="4530549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52X52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4A6209-6CBD-4E86-847A-8BD9742245AA}"/>
              </a:ext>
            </a:extLst>
          </p:cNvPr>
          <p:cNvSpPr txBox="1"/>
          <p:nvPr/>
        </p:nvSpPr>
        <p:spPr>
          <a:xfrm rot="16200000">
            <a:off x="8668755" y="3406029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104X104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9CDFCF-F2C0-44DF-99FF-32DA11BFA876}"/>
              </a:ext>
            </a:extLst>
          </p:cNvPr>
          <p:cNvSpPr txBox="1"/>
          <p:nvPr/>
        </p:nvSpPr>
        <p:spPr>
          <a:xfrm rot="16200000">
            <a:off x="9683709" y="3392584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102X102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0927FF-2BE1-4A5A-9E83-E64335EAB081}"/>
              </a:ext>
            </a:extLst>
          </p:cNvPr>
          <p:cNvSpPr txBox="1"/>
          <p:nvPr/>
        </p:nvSpPr>
        <p:spPr>
          <a:xfrm rot="16200000">
            <a:off x="10431572" y="3409578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100X100</a:t>
            </a:r>
          </a:p>
        </p:txBody>
      </p:sp>
    </p:spTree>
    <p:extLst>
      <p:ext uri="{BB962C8B-B14F-4D97-AF65-F5344CB8AC3E}">
        <p14:creationId xmlns:p14="http://schemas.microsoft.com/office/powerpoint/2010/main" val="324715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tchGAN discriminator. Each value of the output matrix represents the... |  Download Scientific Diagram">
            <a:extLst>
              <a:ext uri="{FF2B5EF4-FFF2-40B4-BE49-F238E27FC236}">
                <a16:creationId xmlns:a16="http://schemas.microsoft.com/office/drawing/2014/main" id="{9B50A837-3D86-4D0D-8E0C-625892B40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09" y="1451371"/>
            <a:ext cx="54006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FB967B-6EDE-4584-BC6F-D1D70990A27D}"/>
              </a:ext>
            </a:extLst>
          </p:cNvPr>
          <p:cNvSpPr txBox="1"/>
          <p:nvPr/>
        </p:nvSpPr>
        <p:spPr>
          <a:xfrm>
            <a:off x="4774906" y="174115"/>
            <a:ext cx="244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PatchGAN Discriminator</a:t>
            </a:r>
          </a:p>
        </p:txBody>
      </p:sp>
    </p:spTree>
    <p:extLst>
      <p:ext uri="{BB962C8B-B14F-4D97-AF65-F5344CB8AC3E}">
        <p14:creationId xmlns:p14="http://schemas.microsoft.com/office/powerpoint/2010/main" val="42398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Junior Kibassa Maliba</dc:creator>
  <cp:lastModifiedBy>Junior Kibassa Maliba</cp:lastModifiedBy>
  <cp:revision>10</cp:revision>
  <dcterms:created xsi:type="dcterms:W3CDTF">2020-12-21T22:36:50Z</dcterms:created>
  <dcterms:modified xsi:type="dcterms:W3CDTF">2020-12-22T00:11:00Z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2020-12-21T22:36:53Z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578ef9e3-d85f-4535-845e-d47d81709ad7</vt:lpwstr>
  </property>
  <property fmtid="{D5CDD505-2E9C-101B-9397-08002B2CF9AE}" pid="8" name="MSIP_Label_5fae8262-b78e-4366-8929-a5d6aac95320_ContentBits">
    <vt:lpwstr>0</vt:lpwstr>
  </property>
</Properties>
</file>