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9" r:id="rId2"/>
    <p:sldId id="260" r:id="rId3"/>
    <p:sldId id="256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61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58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890" autoAdjust="0"/>
  </p:normalViewPr>
  <p:slideViewPr>
    <p:cSldViewPr>
      <p:cViewPr>
        <p:scale>
          <a:sx n="75" d="100"/>
          <a:sy n="75" d="100"/>
        </p:scale>
        <p:origin x="-1824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A2A80-1EAC-45F5-B271-079D8E63ABED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602BC-E985-4948-8978-F98547587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393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contribution presents several sequence diagrams for MThing payment transactions.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602BC-E985-4948-8978-F98547587FD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234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contribution presents several sequence diagrams for MThing payment transactions. </a:t>
            </a:r>
          </a:p>
          <a:p>
            <a:endParaRPr lang="de-DE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contribution assumes that IoMT is already connected to a blockchain for a payment transaction, which can produce a transaction id for the proof of payment completion. </a:t>
            </a:r>
          </a:p>
          <a:p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</a:t>
            </a:r>
            <a:r>
              <a:rPr lang="de-DE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sequence diagram of a payment process between an MThing and a user with some applications.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602BC-E985-4948-8978-F98547587FD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00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contribution presents several sequence diagrams for MThing payment transactions. </a:t>
            </a:r>
          </a:p>
          <a:p>
            <a:endParaRPr lang="de-DE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contribution assumes that IoMT is already connected to a blockchain for a payment transaction, which can produce a transaction id for the proof of payment completion. </a:t>
            </a:r>
          </a:p>
          <a:p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</a:t>
            </a:r>
            <a:r>
              <a:rPr lang="de-DE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sequence diagram of a payment process between an MThing and a user with some applications.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602BC-E985-4948-8978-F98547587FD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00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contribution presents several sequence diagrams for MThing payment transactions. </a:t>
            </a:r>
          </a:p>
          <a:p>
            <a:endParaRPr lang="de-DE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contribution assumes that IoMT is already connected to a blockchain for a payment transaction, which can produce a transaction id for the proof of payment completion. </a:t>
            </a:r>
          </a:p>
          <a:p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</a:t>
            </a:r>
            <a:r>
              <a:rPr lang="de-DE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sequence diagram of a payment process between an MThing and a user with some applications.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602BC-E985-4948-8978-F98547587FD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005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602BC-E985-4948-8978-F98547587FD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5679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This sequence diagram is about a payment process between </a:t>
            </a:r>
            <a:r>
              <a:rPr lang="en-US" altLang="ko-KR" dirty="0" err="1" smtClean="0"/>
              <a:t>MThings</a:t>
            </a:r>
            <a:r>
              <a:rPr lang="en-US" altLang="ko-KR" dirty="0" smtClean="0"/>
              <a:t> with an unsupervised manner.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602BC-E985-4948-8978-F98547587FD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2828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This sequence diagram is about a payment process between </a:t>
            </a:r>
            <a:r>
              <a:rPr lang="en-US" altLang="ko-KR" dirty="0" err="1" smtClean="0"/>
              <a:t>MThings</a:t>
            </a:r>
            <a:r>
              <a:rPr lang="en-US" altLang="ko-KR" dirty="0" smtClean="0"/>
              <a:t> with an unsupervised manner.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602BC-E985-4948-8978-F98547587FD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2828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This sequence diagram is about a payment process between </a:t>
            </a:r>
            <a:r>
              <a:rPr lang="en-US" altLang="ko-KR" dirty="0" err="1" smtClean="0"/>
              <a:t>MThings</a:t>
            </a:r>
            <a:r>
              <a:rPr lang="en-US" altLang="ko-KR" dirty="0" smtClean="0"/>
              <a:t> with an unsupervised manner.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602BC-E985-4948-8978-F98547587FD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2828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This sequence diagram is about a payment process between </a:t>
            </a:r>
            <a:r>
              <a:rPr lang="en-US" altLang="ko-KR" dirty="0" err="1" smtClean="0"/>
              <a:t>MThings</a:t>
            </a:r>
            <a:r>
              <a:rPr lang="en-US" altLang="ko-KR" dirty="0" smtClean="0"/>
              <a:t> with an unsupervised manner.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602BC-E985-4948-8978-F98547587FD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2828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This sequence diagram is about a payment process between </a:t>
            </a:r>
            <a:r>
              <a:rPr lang="en-US" altLang="ko-KR" dirty="0" err="1" smtClean="0"/>
              <a:t>MThings</a:t>
            </a:r>
            <a:r>
              <a:rPr lang="en-US" altLang="ko-KR" dirty="0" smtClean="0"/>
              <a:t> with an unsupervised manner.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602BC-E985-4948-8978-F98547587FD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2828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This sequence diagram is about a payment process between </a:t>
            </a:r>
            <a:r>
              <a:rPr lang="en-US" altLang="ko-KR" dirty="0" err="1" smtClean="0"/>
              <a:t>MThings</a:t>
            </a:r>
            <a:r>
              <a:rPr lang="en-US" altLang="ko-KR" dirty="0" smtClean="0"/>
              <a:t> with an unsupervised manner.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602BC-E985-4948-8978-F98547587FD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282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First situation is transaction between user and an </a:t>
            </a:r>
            <a:r>
              <a:rPr lang="en-US" altLang="ko-KR" dirty="0" err="1" smtClean="0"/>
              <a:t>Mthing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This man wants to see how many people in the airport.</a:t>
            </a:r>
          </a:p>
          <a:p>
            <a:r>
              <a:rPr lang="en-US" altLang="ko-KR" dirty="0" smtClean="0"/>
              <a:t>So he pays to an </a:t>
            </a:r>
            <a:r>
              <a:rPr lang="en-US" altLang="ko-KR" dirty="0" err="1" smtClean="0"/>
              <a:t>Mcamera</a:t>
            </a:r>
            <a:r>
              <a:rPr lang="en-US" altLang="ko-KR" dirty="0" smtClean="0"/>
              <a:t> and getting a video from an </a:t>
            </a:r>
            <a:r>
              <a:rPr lang="en-US" altLang="ko-KR" dirty="0" err="1" smtClean="0"/>
              <a:t>Mcamera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602BC-E985-4948-8978-F98547587FD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2728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This sequence diagram is about a payment process between </a:t>
            </a:r>
            <a:r>
              <a:rPr lang="en-US" altLang="ko-KR" dirty="0" err="1" smtClean="0"/>
              <a:t>MThings</a:t>
            </a:r>
            <a:r>
              <a:rPr lang="en-US" altLang="ko-KR" dirty="0" smtClean="0"/>
              <a:t> with an unsupervised manner.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602BC-E985-4948-8978-F98547587FD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2828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These are functions that need to be added</a:t>
            </a:r>
            <a:r>
              <a:rPr lang="en-US" altLang="ko-KR" baseline="0" dirty="0" smtClean="0"/>
              <a:t> to part 2.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602BC-E985-4948-8978-F98547587FD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150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</a:t>
            </a:r>
            <a:r>
              <a:rPr lang="de-DE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sequence diagram of a payment process between an MThing and a user with some applications. </a:t>
            </a:r>
          </a:p>
          <a:p>
            <a:endParaRPr lang="de-DE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de-DE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This contribution</a:t>
            </a:r>
            <a:r>
              <a:rPr lang="de-DE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assumes that IoMT is already connected to a blockchain for a payment transaction, which can produce a transaction id for the proof of payment completion.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602BC-E985-4948-8978-F98547587FD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00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602BC-E985-4948-8978-F98547587FD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00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contribution presents several sequence diagrams for MThing payment transactions. </a:t>
            </a:r>
          </a:p>
          <a:p>
            <a:endParaRPr lang="de-DE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contribution assumes that IoMT is already connected to a blockchain for a payment transaction, which can produce a transaction id for the proof of payment completion. </a:t>
            </a:r>
          </a:p>
          <a:p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</a:t>
            </a:r>
            <a:r>
              <a:rPr lang="de-DE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sequence diagram of a payment process between an MThing and a user with some applications.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602BC-E985-4948-8978-F98547587FD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00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contribution presents several sequence diagrams for MThing payment transactions. </a:t>
            </a:r>
          </a:p>
          <a:p>
            <a:endParaRPr lang="de-DE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contribution assumes that IoMT is already connected to a blockchain for a payment transaction, which can produce a transaction id for the proof of payment completion. </a:t>
            </a:r>
          </a:p>
          <a:p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</a:t>
            </a:r>
            <a:r>
              <a:rPr lang="de-DE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sequence diagram of a payment process between an MThing and a user with some applications.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602BC-E985-4948-8978-F98547587FD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00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contribution presents several sequence diagrams for MThing payment transactions. </a:t>
            </a:r>
          </a:p>
          <a:p>
            <a:endParaRPr lang="de-DE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contribution assumes that IoMT is already connected to a blockchain for a payment transaction, which can produce a transaction id for the proof of payment completion. </a:t>
            </a:r>
          </a:p>
          <a:p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</a:t>
            </a:r>
            <a:r>
              <a:rPr lang="de-DE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sequence diagram of a payment process between an MThing and a user with some applications.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602BC-E985-4948-8978-F98547587FD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00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details will be explained at the end of this presentation.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602BC-E985-4948-8978-F98547587FD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00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contribution presents several sequence diagrams for MThing payment transactions. </a:t>
            </a:r>
          </a:p>
          <a:p>
            <a:endParaRPr lang="de-DE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contribution assumes that IoMT is already connected to a blockchain for a payment transaction, which can produce a transaction id for the proof of payment completion. </a:t>
            </a:r>
          </a:p>
          <a:p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</a:t>
            </a:r>
            <a:r>
              <a:rPr lang="de-DE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sequence diagram of a payment process between an MThing and a user with some applications.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602BC-E985-4948-8978-F98547587FD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00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931B-6447-486A-B18E-A6A8D4B09D40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7D5E-022F-4010-BE28-5378FCA5D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597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931B-6447-486A-B18E-A6A8D4B09D40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7D5E-022F-4010-BE28-5378FCA5D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138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931B-6447-486A-B18E-A6A8D4B09D40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7D5E-022F-4010-BE28-5378FCA5D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583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931B-6447-486A-B18E-A6A8D4B09D40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7D5E-022F-4010-BE28-5378FCA5D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49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931B-6447-486A-B18E-A6A8D4B09D40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7D5E-022F-4010-BE28-5378FCA5D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49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931B-6447-486A-B18E-A6A8D4B09D40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7D5E-022F-4010-BE28-5378FCA5D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00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931B-6447-486A-B18E-A6A8D4B09D40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7D5E-022F-4010-BE28-5378FCA5D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024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931B-6447-486A-B18E-A6A8D4B09D40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7D5E-022F-4010-BE28-5378FCA5D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002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931B-6447-486A-B18E-A6A8D4B09D40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7D5E-022F-4010-BE28-5378FCA5D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94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931B-6447-486A-B18E-A6A8D4B09D40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7D5E-022F-4010-BE28-5378FCA5D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303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931B-6447-486A-B18E-A6A8D4B09D40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7D5E-022F-4010-BE28-5378FCA5D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90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D931B-6447-486A-B18E-A6A8D4B09D40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47D5E-022F-4010-BE28-5378FCA5D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137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Relationship Id="rId9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2990" y="2420888"/>
            <a:ext cx="83529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4000" b="1" dirty="0" smtClean="0"/>
              <a:t>M42740</a:t>
            </a:r>
          </a:p>
          <a:p>
            <a:pPr algn="r"/>
            <a:r>
              <a:rPr lang="en-US" altLang="ko-KR" sz="4000" b="1" dirty="0" smtClean="0"/>
              <a:t>Sequence </a:t>
            </a:r>
            <a:r>
              <a:rPr lang="en-US" altLang="ko-KR" sz="4000" b="1" dirty="0"/>
              <a:t>diagrams and APIs </a:t>
            </a:r>
            <a:endParaRPr lang="en-US" altLang="ko-KR" sz="4000" b="1" dirty="0" smtClean="0"/>
          </a:p>
          <a:p>
            <a:pPr algn="r"/>
            <a:r>
              <a:rPr lang="en-US" altLang="ko-KR" sz="4000" b="1" dirty="0" smtClean="0"/>
              <a:t>for </a:t>
            </a:r>
            <a:r>
              <a:rPr lang="en-US" altLang="ko-KR" sz="4000" b="1" dirty="0" err="1"/>
              <a:t>MThing</a:t>
            </a:r>
            <a:r>
              <a:rPr lang="en-US" altLang="ko-KR" sz="4000" b="1" dirty="0"/>
              <a:t> payment transaction</a:t>
            </a:r>
            <a:endParaRPr lang="ko-KR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749150" y="4797152"/>
            <a:ext cx="40370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 err="1" smtClean="0"/>
              <a:t>MyongJi</a:t>
            </a:r>
            <a:r>
              <a:rPr lang="en-US" altLang="ko-KR" sz="2400" b="1" dirty="0" smtClean="0"/>
              <a:t> University</a:t>
            </a:r>
          </a:p>
          <a:p>
            <a:pPr algn="r"/>
            <a:r>
              <a:rPr lang="en-US" altLang="ko-KR" sz="2400" b="1" dirty="0" smtClean="0"/>
              <a:t>Min </a:t>
            </a:r>
            <a:r>
              <a:rPr lang="en-US" altLang="ko-KR" sz="2400" b="1" dirty="0" err="1" smtClean="0"/>
              <a:t>Hyuk</a:t>
            </a:r>
            <a:r>
              <a:rPr lang="en-US" altLang="ko-KR" sz="2400" b="1" dirty="0" smtClean="0"/>
              <a:t> </a:t>
            </a:r>
            <a:r>
              <a:rPr lang="en-US" altLang="ko-KR" sz="2400" b="1" dirty="0" err="1" smtClean="0"/>
              <a:t>Jeong</a:t>
            </a:r>
            <a:endParaRPr lang="en-US" altLang="ko-KR" sz="2400" b="1" dirty="0" smtClean="0"/>
          </a:p>
          <a:p>
            <a:pPr algn="r"/>
            <a:r>
              <a:rPr lang="en-US" altLang="ko-KR" sz="2400" b="1" dirty="0" smtClean="0"/>
              <a:t>Sang </a:t>
            </a:r>
            <a:r>
              <a:rPr lang="en-US" altLang="ko-KR" sz="2400" b="1" dirty="0" err="1" smtClean="0"/>
              <a:t>Kyun</a:t>
            </a:r>
            <a:r>
              <a:rPr lang="en-US" altLang="ko-KR" sz="2400" b="1" smtClean="0"/>
              <a:t> Kim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7538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50963" y="116632"/>
            <a:ext cx="7617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Payment process between an </a:t>
            </a:r>
            <a:r>
              <a:rPr lang="en-US" altLang="ko-KR" sz="2400" dirty="0" err="1" smtClean="0"/>
              <a:t>MThing</a:t>
            </a:r>
            <a:r>
              <a:rPr lang="en-US" altLang="ko-KR" sz="2400" dirty="0" smtClean="0"/>
              <a:t> and a user </a:t>
            </a:r>
            <a:endParaRPr lang="ko-KR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5" y="836712"/>
            <a:ext cx="9007323" cy="5204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342928" y="4653136"/>
            <a:ext cx="5117504" cy="50405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435112" y="4905164"/>
            <a:ext cx="920864" cy="1946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97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50963" y="116632"/>
            <a:ext cx="7617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Payment process between an </a:t>
            </a:r>
            <a:r>
              <a:rPr lang="en-US" altLang="ko-KR" sz="2400" dirty="0" err="1" smtClean="0"/>
              <a:t>MThing</a:t>
            </a:r>
            <a:r>
              <a:rPr lang="en-US" altLang="ko-KR" sz="2400" dirty="0" smtClean="0"/>
              <a:t> and a user </a:t>
            </a:r>
            <a:endParaRPr lang="ko-KR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5" y="836712"/>
            <a:ext cx="9007323" cy="5204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901680" y="5097112"/>
            <a:ext cx="2558752" cy="66360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521212" y="5293784"/>
            <a:ext cx="1579180" cy="1946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28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50963" y="116632"/>
            <a:ext cx="7617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Payment process between an </a:t>
            </a:r>
            <a:r>
              <a:rPr lang="en-US" altLang="ko-KR" sz="2400" dirty="0" err="1" smtClean="0"/>
              <a:t>MThing</a:t>
            </a:r>
            <a:r>
              <a:rPr lang="en-US" altLang="ko-KR" sz="2400" dirty="0" smtClean="0"/>
              <a:t> and a user </a:t>
            </a:r>
            <a:endParaRPr lang="ko-KR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5" y="836712"/>
            <a:ext cx="9007323" cy="5204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372200" y="5724806"/>
            <a:ext cx="1982688" cy="33180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85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uxm\Desktop\gra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353" y="692696"/>
            <a:ext cx="4009676" cy="227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uxm\Desktop\vp-13-5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554" y="3933056"/>
            <a:ext cx="3096344" cy="3096343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uxm\Desktop\gra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4072855"/>
            <a:ext cx="2698106" cy="1533423"/>
          </a:xfrm>
          <a:prstGeom prst="rect">
            <a:avLst/>
          </a:prstGeom>
          <a:noFill/>
          <a:scene3d>
            <a:camera prst="orthographicFront">
              <a:rot lat="20099998" lon="27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1907704" y="3789040"/>
            <a:ext cx="936104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900238" y="5114925"/>
            <a:ext cx="916261" cy="258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0" y="5373216"/>
            <a:ext cx="2816499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0" y="4581128"/>
            <a:ext cx="28438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왼쪽으로 구부러진 화살표 24"/>
          <p:cNvSpPr/>
          <p:nvPr/>
        </p:nvSpPr>
        <p:spPr>
          <a:xfrm rot="12746767">
            <a:off x="3050351" y="1393865"/>
            <a:ext cx="1005559" cy="3083963"/>
          </a:xfrm>
          <a:prstGeom prst="curvedLef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오른쪽으로 구부러진 화살표 22"/>
          <p:cNvSpPr/>
          <p:nvPr/>
        </p:nvSpPr>
        <p:spPr>
          <a:xfrm rot="14009779">
            <a:off x="5857814" y="3834611"/>
            <a:ext cx="906638" cy="3077208"/>
          </a:xfrm>
          <a:prstGeom prst="curved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1" name="Picture 5" descr="C:\Users\uxm\Desktop\Film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521" y="5244070"/>
            <a:ext cx="1450433" cy="145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xm\Desktop\coi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690" y="1230938"/>
            <a:ext cx="1877318" cy="182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uxm\Desktop\monito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980" y="-88900"/>
            <a:ext cx="41910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87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3" y="777197"/>
            <a:ext cx="8980239" cy="6080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50963" y="116632"/>
            <a:ext cx="7617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Payment process between </a:t>
            </a:r>
            <a:r>
              <a:rPr lang="en-US" altLang="ko-KR" sz="2400" dirty="0" err="1" smtClean="0"/>
              <a:t>MThings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755576" y="1196752"/>
            <a:ext cx="7560840" cy="79208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99592" y="1370648"/>
            <a:ext cx="2304256" cy="1946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57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3" y="777197"/>
            <a:ext cx="8980239" cy="6080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50963" y="116632"/>
            <a:ext cx="7617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Payment process between </a:t>
            </a:r>
            <a:r>
              <a:rPr lang="en-US" altLang="ko-KR" sz="2400" dirty="0" err="1" smtClean="0"/>
              <a:t>MThings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755576" y="1920652"/>
            <a:ext cx="7560840" cy="79208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02668" y="2108412"/>
            <a:ext cx="1725116" cy="20828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51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3" y="777197"/>
            <a:ext cx="8980239" cy="6080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50963" y="116632"/>
            <a:ext cx="7617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Payment process between </a:t>
            </a:r>
            <a:r>
              <a:rPr lang="en-US" altLang="ko-KR" sz="2400" dirty="0" err="1" smtClean="0"/>
              <a:t>MThings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776164" y="2924944"/>
            <a:ext cx="3867844" cy="100811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40768" y="3276812"/>
            <a:ext cx="2767136" cy="20828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61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3" y="777197"/>
            <a:ext cx="8980239" cy="6080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50963" y="116632"/>
            <a:ext cx="7617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Payment process between </a:t>
            </a:r>
            <a:r>
              <a:rPr lang="en-US" altLang="ko-KR" sz="2400" dirty="0" err="1" smtClean="0"/>
              <a:t>MThings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777628" y="4149080"/>
            <a:ext cx="3867844" cy="82624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39776" y="4353918"/>
            <a:ext cx="2048048" cy="20828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9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3" y="777197"/>
            <a:ext cx="8980239" cy="6080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50963" y="116632"/>
            <a:ext cx="7617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Payment process between </a:t>
            </a:r>
            <a:r>
              <a:rPr lang="en-US" altLang="ko-KR" sz="2400" dirty="0" err="1" smtClean="0"/>
              <a:t>MThings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777628" y="4958804"/>
            <a:ext cx="3763454" cy="4864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77876" y="5154018"/>
            <a:ext cx="1145852" cy="20828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71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3" y="777197"/>
            <a:ext cx="8980239" cy="6080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50963" y="116632"/>
            <a:ext cx="7617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Payment process between </a:t>
            </a:r>
            <a:r>
              <a:rPr lang="en-US" altLang="ko-KR" sz="2400" dirty="0" err="1" smtClean="0"/>
              <a:t>MThings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4473328" y="5327104"/>
            <a:ext cx="3763454" cy="838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803876" y="5547718"/>
            <a:ext cx="1955824" cy="2053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72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 flipV="1">
            <a:off x="5557838" y="1042988"/>
            <a:ext cx="1843087" cy="1657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C:\Users\uxm\Desktop\220px-Incheon_Airport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40628"/>
            <a:ext cx="2095500" cy="2790825"/>
          </a:xfrm>
          <a:prstGeom prst="rect">
            <a:avLst/>
          </a:prstGeom>
          <a:noFill/>
          <a:scene3d>
            <a:camera prst="orthographicFront">
              <a:rot lat="19799998" lon="8400002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uxm\Desktop\man-1597966_960_72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52" y="3284984"/>
            <a:ext cx="3439334" cy="3599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xm\Desktop\camera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684" y="-27385"/>
            <a:ext cx="2089590" cy="208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왼쪽으로 구부러진 화살표 3"/>
          <p:cNvSpPr/>
          <p:nvPr/>
        </p:nvSpPr>
        <p:spPr>
          <a:xfrm rot="14365423">
            <a:off x="3161120" y="-818698"/>
            <a:ext cx="1335924" cy="4677714"/>
          </a:xfrm>
          <a:prstGeom prst="curvedLef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왼쪽으로 구부러진 화살표 4"/>
          <p:cNvSpPr/>
          <p:nvPr/>
        </p:nvSpPr>
        <p:spPr>
          <a:xfrm rot="3519823">
            <a:off x="5271845" y="2171652"/>
            <a:ext cx="1318982" cy="4492041"/>
          </a:xfrm>
          <a:prstGeom prst="curvedLef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9" name="Picture 5" descr="C:\Users\uxm\Desktop\Film-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293096"/>
            <a:ext cx="2241032" cy="224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uxm\Desktop\coi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3025"/>
            <a:ext cx="1877318" cy="182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5543550" y="314325"/>
            <a:ext cx="2165190" cy="126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7143750" y="485775"/>
            <a:ext cx="728663" cy="500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7096125" y="1042988"/>
            <a:ext cx="890588" cy="2338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3" descr="C:\Users\uxm\Desktop\220px-Incheon_Airport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341" y="2492896"/>
            <a:ext cx="993682" cy="132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직선 연결선 20"/>
          <p:cNvCxnSpPr/>
          <p:nvPr/>
        </p:nvCxnSpPr>
        <p:spPr>
          <a:xfrm>
            <a:off x="2936341" y="2492896"/>
            <a:ext cx="135472" cy="1893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3167063" y="2514600"/>
            <a:ext cx="747712" cy="195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943225" y="3800475"/>
            <a:ext cx="59791" cy="962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3128964" y="3757613"/>
            <a:ext cx="785811" cy="98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03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3" y="777197"/>
            <a:ext cx="8980239" cy="6080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50963" y="116632"/>
            <a:ext cx="7617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Payment process between </a:t>
            </a:r>
            <a:r>
              <a:rPr lang="en-US" altLang="ko-KR" sz="2400" dirty="0" err="1" smtClean="0"/>
              <a:t>MThings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827584" y="6165304"/>
            <a:ext cx="7409198" cy="4191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60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352" y="1340768"/>
            <a:ext cx="9144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de-DE" altLang="ko-KR" b="1" dirty="0" smtClean="0"/>
              <a:t>string </a:t>
            </a:r>
            <a:r>
              <a:rPr lang="de-DE" altLang="ko-KR" b="1" dirty="0"/>
              <a:t>sendTokens(string receiverWalletID, float amount, string tokenType)</a:t>
            </a:r>
            <a:endParaRPr lang="ko-KR" altLang="ko-KR" b="1" dirty="0"/>
          </a:p>
          <a:p>
            <a:pPr lvl="1"/>
            <a:r>
              <a:rPr lang="de-DE" altLang="ko-KR" dirty="0"/>
              <a:t>This function is used for an MThing to send tokens to another MThing. This function requires a wallet address of a receiver, amount of tokens to send with a token type. A return value from a blockchain is a transaction id</a:t>
            </a:r>
            <a:r>
              <a:rPr lang="de-DE" altLang="ko-KR" dirty="0" smtClean="0"/>
              <a:t>.</a:t>
            </a:r>
            <a:endParaRPr lang="ko-KR" altLang="ko-KR" dirty="0"/>
          </a:p>
          <a:p>
            <a:r>
              <a:rPr lang="de-DE" altLang="ko-KR" dirty="0"/>
              <a:t> </a:t>
            </a:r>
            <a:endParaRPr lang="de-DE" altLang="ko-KR" dirty="0" smtClean="0"/>
          </a:p>
          <a:p>
            <a:endParaRPr lang="de-DE" altLang="ko-KR" dirty="0"/>
          </a:p>
          <a:p>
            <a:endParaRPr lang="ko-KR" altLang="ko-KR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de-DE" altLang="ko-KR" b="1" dirty="0"/>
              <a:t>int checkTransactionCompletion(string tid)</a:t>
            </a:r>
            <a:endParaRPr lang="ko-KR" altLang="ko-KR" b="1" dirty="0"/>
          </a:p>
          <a:p>
            <a:pPr lvl="1"/>
            <a:r>
              <a:rPr lang="de-DE" altLang="ko-KR" dirty="0"/>
              <a:t>An MThing (e.g., a sender) and its corresponding MThing (e.g., a receiver) are able to check if the (money) transaction is complete with the transaction id. It returns 1 if the transaction has completed, returns 0, otherwise. </a:t>
            </a:r>
            <a:endParaRPr lang="ko-KR" altLang="ko-KR" dirty="0"/>
          </a:p>
          <a:p>
            <a:r>
              <a:rPr lang="de-DE" altLang="ko-KR" dirty="0"/>
              <a:t> </a:t>
            </a:r>
            <a:endParaRPr lang="de-DE" altLang="ko-KR" dirty="0" smtClean="0"/>
          </a:p>
          <a:p>
            <a:endParaRPr lang="de-DE" altLang="ko-KR" dirty="0"/>
          </a:p>
          <a:p>
            <a:endParaRPr lang="ko-KR" altLang="ko-KR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de-DE" altLang="ko-KR" b="1" dirty="0"/>
              <a:t>string getWalletAddress(string tokenType)</a:t>
            </a:r>
            <a:endParaRPr lang="ko-KR" altLang="ko-KR" b="1" dirty="0"/>
          </a:p>
          <a:p>
            <a:pPr lvl="1"/>
            <a:r>
              <a:rPr lang="de-DE" altLang="ko-KR" dirty="0"/>
              <a:t>This function return the wallet address corresponding token type. </a:t>
            </a:r>
            <a:r>
              <a:rPr lang="en-US" altLang="ko-KR" dirty="0"/>
              <a:t>If the </a:t>
            </a:r>
            <a:r>
              <a:rPr lang="en-US" altLang="ko-KR" dirty="0" err="1"/>
              <a:t>tokenType</a:t>
            </a:r>
            <a:r>
              <a:rPr lang="en-US" altLang="ko-KR" dirty="0"/>
              <a:t> is not supported, returns null.</a:t>
            </a:r>
            <a:endParaRPr lang="ko-KR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50963" y="116632"/>
            <a:ext cx="7617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Functions which need to be added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4827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50963" y="116632"/>
            <a:ext cx="7617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Payment process between an </a:t>
            </a:r>
            <a:r>
              <a:rPr lang="en-US" altLang="ko-KR" sz="2400" dirty="0" err="1" smtClean="0"/>
              <a:t>MThing</a:t>
            </a:r>
            <a:r>
              <a:rPr lang="en-US" altLang="ko-KR" sz="2400" dirty="0" smtClean="0"/>
              <a:t> and a user </a:t>
            </a:r>
            <a:endParaRPr lang="ko-KR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2" y="816631"/>
            <a:ext cx="9007323" cy="5204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11560" y="1124744"/>
            <a:ext cx="2880320" cy="4318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02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50963" y="116632"/>
            <a:ext cx="7617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Payment process between an </a:t>
            </a:r>
            <a:r>
              <a:rPr lang="en-US" altLang="ko-KR" sz="2400" dirty="0" err="1" smtClean="0"/>
              <a:t>MThing</a:t>
            </a:r>
            <a:r>
              <a:rPr lang="en-US" altLang="ko-KR" sz="2400" dirty="0" smtClean="0"/>
              <a:t> and a user </a:t>
            </a:r>
            <a:endParaRPr lang="ko-KR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5" y="836712"/>
            <a:ext cx="9007323" cy="5204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347864" y="1466528"/>
            <a:ext cx="5112568" cy="73833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404632" y="1657028"/>
            <a:ext cx="1845548" cy="1946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10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50963" y="116632"/>
            <a:ext cx="7617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Payment process between an </a:t>
            </a:r>
            <a:r>
              <a:rPr lang="en-US" altLang="ko-KR" sz="2400" dirty="0" err="1" smtClean="0"/>
              <a:t>MThing</a:t>
            </a:r>
            <a:r>
              <a:rPr lang="en-US" altLang="ko-KR" sz="2400" dirty="0" smtClean="0"/>
              <a:t> and a user </a:t>
            </a:r>
            <a:endParaRPr lang="ko-KR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5" y="836712"/>
            <a:ext cx="9007323" cy="5204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11560" y="2060848"/>
            <a:ext cx="2880320" cy="4318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90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50963" y="116632"/>
            <a:ext cx="7617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Payment process between an </a:t>
            </a:r>
            <a:r>
              <a:rPr lang="en-US" altLang="ko-KR" sz="2400" dirty="0" err="1" smtClean="0"/>
              <a:t>MThing</a:t>
            </a:r>
            <a:r>
              <a:rPr lang="en-US" altLang="ko-KR" sz="2400" dirty="0" smtClean="0"/>
              <a:t> and a user </a:t>
            </a:r>
            <a:endParaRPr lang="ko-KR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5" y="836712"/>
            <a:ext cx="9007323" cy="5204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11560" y="2420888"/>
            <a:ext cx="2880320" cy="4318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32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50963" y="116632"/>
            <a:ext cx="7617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Payment process between an </a:t>
            </a:r>
            <a:r>
              <a:rPr lang="en-US" altLang="ko-KR" sz="2400" dirty="0" err="1" smtClean="0"/>
              <a:t>MThing</a:t>
            </a:r>
            <a:r>
              <a:rPr lang="en-US" altLang="ko-KR" sz="2400" dirty="0" smtClean="0"/>
              <a:t> and a user </a:t>
            </a:r>
            <a:endParaRPr lang="ko-KR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5" y="836712"/>
            <a:ext cx="9007323" cy="5204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380636" y="2703389"/>
            <a:ext cx="5112568" cy="73833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435112" y="2929568"/>
            <a:ext cx="1424920" cy="1946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07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50963" y="116632"/>
            <a:ext cx="7617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Payment process between an </a:t>
            </a:r>
            <a:r>
              <a:rPr lang="en-US" altLang="ko-KR" sz="2400" dirty="0" err="1" smtClean="0"/>
              <a:t>MThing</a:t>
            </a:r>
            <a:r>
              <a:rPr lang="en-US" altLang="ko-KR" sz="2400" dirty="0" smtClean="0"/>
              <a:t> and a user </a:t>
            </a:r>
            <a:endParaRPr lang="ko-KR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5" y="836712"/>
            <a:ext cx="9007323" cy="5204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347864" y="3431590"/>
            <a:ext cx="2736304" cy="73833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435112" y="3617234"/>
            <a:ext cx="2289016" cy="1946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92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50963" y="116632"/>
            <a:ext cx="7617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Payment process between an </a:t>
            </a:r>
            <a:r>
              <a:rPr lang="en-US" altLang="ko-KR" sz="2400" dirty="0" err="1" smtClean="0"/>
              <a:t>MThing</a:t>
            </a:r>
            <a:r>
              <a:rPr lang="en-US" altLang="ko-KR" sz="2400" dirty="0" smtClean="0"/>
              <a:t> and a user </a:t>
            </a:r>
            <a:endParaRPr lang="ko-KR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5" y="836712"/>
            <a:ext cx="9007323" cy="5204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342928" y="4077072"/>
            <a:ext cx="2736304" cy="73833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435112" y="4251608"/>
            <a:ext cx="1568936" cy="1946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40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1899</TotalTime>
  <Words>852</Words>
  <Application>Microsoft Office PowerPoint</Application>
  <PresentationFormat>화면 슬라이드 쇼(4:3)</PresentationFormat>
  <Paragraphs>108</Paragraphs>
  <Slides>21</Slides>
  <Notes>21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uxm</dc:creator>
  <cp:lastModifiedBy>uxm</cp:lastModifiedBy>
  <cp:revision>22</cp:revision>
  <dcterms:created xsi:type="dcterms:W3CDTF">2018-04-15T16:30:22Z</dcterms:created>
  <dcterms:modified xsi:type="dcterms:W3CDTF">2018-04-17T16:36:51Z</dcterms:modified>
</cp:coreProperties>
</file>