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Yoon 윤고딕 530_TT" panose="02090603020101020101" pitchFamily="18" charset="-127"/>
      <p:regular r:id="rId15"/>
    </p:embeddedFont>
    <p:embeddedFont>
      <p:font typeface="Yoon 윤고딕 550_TT" panose="0209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44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4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0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085A-0F0D-4D49-9871-F048B2A2A1A1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0DE1-13E2-4303-84C8-525A15936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인도의 기후와 동물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2014151002 </a:t>
            </a:r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금현지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0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동물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포유동물로는 </a:t>
            </a:r>
            <a:r>
              <a:rPr lang="en-US" altLang="ko-KR" sz="2400" dirty="0" err="1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긴팔원숭이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·곰·여우·표범·코끼리·사자·호랑이 등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46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종이 있다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그러나 삼림의 파괴와 수백 년에 이르는 자유수렵의 결과 </a:t>
            </a:r>
            <a:r>
              <a:rPr lang="en-US" altLang="ko-KR" sz="2400" dirty="0" err="1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치타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 몇 종은 멸종되었으며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현재 야생동물을 보호하기 위해서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47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개의 보호구역과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23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㎢에서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1,550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㎢에 이르는 </a:t>
            </a:r>
            <a:r>
              <a:rPr lang="en-US" altLang="ko-KR" sz="2400" dirty="0" err="1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국립공원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설치되었고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사자는 인도의 </a:t>
            </a:r>
            <a:r>
              <a:rPr lang="ko-KR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국민수로 </a:t>
            </a:r>
            <a:r>
              <a:rPr lang="ko-KR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지정되어 있다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ko-KR" altLang="ko-KR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7302" y="4462019"/>
            <a:ext cx="7941813" cy="1835739"/>
            <a:chOff x="611560" y="4462019"/>
            <a:chExt cx="7941813" cy="1835739"/>
          </a:xfrm>
        </p:grpSpPr>
        <p:pic>
          <p:nvPicPr>
            <p:cNvPr id="3074" name="Picture 2" descr="C:\Users\USER\Desktop\0316003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826" y="4462019"/>
              <a:ext cx="2757547" cy="183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USER\Desktop\india-77812_64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" r="13946"/>
            <a:stretch/>
          </p:blipFill>
          <p:spPr bwMode="auto">
            <a:xfrm>
              <a:off x="3614227" y="4462019"/>
              <a:ext cx="1928192" cy="183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USER\Desktop\20140220-153447-69e3e28c08ac443c29beb5d416d0cca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" t="4221" r="10921" b="4247"/>
            <a:stretch/>
          </p:blipFill>
          <p:spPr bwMode="auto">
            <a:xfrm>
              <a:off x="611560" y="4462019"/>
              <a:ext cx="2749260" cy="183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84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ar-AE" altLang="ko-KR" dirty="0"/>
              <a:t>ان شاء الله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인도는 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위도로 볼 때 기후가 아열대에서 온대에 위치하지만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히말라야산맥이 장벽을 이루어 전체적으로 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열대몬순</a:t>
            </a:r>
            <a:r>
              <a:rPr lang="en-US" altLang="ko-KR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계절풍</a:t>
            </a:r>
            <a:r>
              <a:rPr lang="en-US" altLang="ko-KR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기후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나타낸다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몬순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계절풍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은 태양이 북반구로 북상하고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또한 남반구로 남하함에 따라 겨울과 여름의 두 계절이 나타나고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남서와 북동의 바람이 교대하는 것으로서 인도양을 항해하던 아라비아인이 명명한 것이라 전해진다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인도의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계절은 계절풍의 변화를 바탕으로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월에서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 이르는 건조혹서기와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월에서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10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 상순에 걸친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습윤고온기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그리고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10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월에서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 이르는 </a:t>
            </a:r>
            <a:r>
              <a:rPr lang="ko-KR" altLang="en-US" sz="2400" b="1" dirty="0" err="1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건조한랭기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등의 삼계로 되어 있다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최고기온은 하지와 우계 직전에 나타난다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해안 가까이 있는 캘커타에서는 낮에도 그늘의 기온이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40℃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넘는 경우가 가끔 있으며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갠지스강 중류지역에서는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43℃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정도로 오르는 것은 보통이다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밤에도 실내는 더우므로 사람들은 마당이나 길 가에서 노숙을 많이 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남부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인도는 원래 상하의 지방이나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북부 인도의 겨울은 기온이 내려가 </a:t>
            </a:r>
            <a:r>
              <a:rPr lang="ko-KR" altLang="en-US" sz="2400" b="1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한국의 초가을과 같으며 하늘은 맑게 개어 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순례의 계절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이를 좀더 자세히 살펴보면 다음과 같다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10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 하순부터 시작되는 건기는 겨울이 되며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 북부에서는 곳에 따라 영하로 내려가고 강수량이 적고 건조한 것이 특색이다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특히 가장 추운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월에는 육지에서 바다로 바람이 불어 건조하면서도 청명하다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7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3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월부터는 남서계절풍이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불기 시작하는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고온기가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시작하여 기온이 급상승하고 강우가 없으며 상대습도는 급감하고 열풍이 불 때도 있다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5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 말에는 인도 북서부에 저기압이 형성되고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6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 중순에 걸쳐 인도양에서 온 습한 구름에 의해 만들어진 많은 강우를 동반하는 여름의 몬순이 시작된다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우기가 끝나는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10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월에는 각종 축제가 열리기 시작한다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0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인도는 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전체적으로 건조한 지역에 속하여 강수량이 적어 물이 부족한 곳이 많다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대부분의 지역에서 논농사가 어렵지만 </a:t>
            </a:r>
            <a:r>
              <a:rPr lang="ko-KR" altLang="en-US" sz="2400" dirty="0" err="1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대하천</a:t>
            </a:r>
            <a:r>
              <a:rPr lang="ko-KR" altLang="en-US" sz="2400" dirty="0" smtClean="0">
                <a:solidFill>
                  <a:schemeClr val="accent2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주변지역에는 물이 풍부하여 벼농사 재배지역이 형성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되었다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 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강수량의 변동과 우기 시작시기 등은 인도 농업의 풍흉을 좌우한다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 북동부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메갈라야주체라푼지는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연강수량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만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mm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넘는 세계 제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다우지역이다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2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여름의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몬순이 인도 각지 연강수량의 대부분을 내리게 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4,000mm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이상 되는 곳은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아삼지방과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서고츠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산맥 서쪽 사면이며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2,000mm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이상은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벵골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평야이고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갠지스강 중류에서는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1,000mm,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델리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부근에서는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600mm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감소한다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라자스탄에서는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200mm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이하로 되어 타르 사막을 이룬다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다만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마드라스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부근과 같은 반도 남동부는 </a:t>
            </a:r>
            <a:r>
              <a:rPr lang="ko-KR" altLang="en-US" sz="2400" dirty="0" err="1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벵골만을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건너오는 겨울몬순이 비를 가져와 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1,000mm </a:t>
            </a:r>
            <a:r>
              <a:rPr lang="ko-KR" altLang="en-US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이상이 된다</a:t>
            </a:r>
            <a:r>
              <a:rPr lang="en-US" altLang="ko-KR" sz="2400" dirty="0" smtClean="0"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5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기후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 </a:t>
            </a:r>
            <a:r>
              <a:rPr lang="ko-KR" altLang="en-US" sz="2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비하르주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낙타섬</a:t>
            </a:r>
            <a:endParaRPr lang="en-US" altLang="ko-KR" sz="2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월의 날씨 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열대 몬순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계절풍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기후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건조한랭기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한국의 초가을과 같으며 하늘은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맑게 갬 </a:t>
            </a:r>
            <a:endParaRPr lang="ko-KR" altLang="en-US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026" name="Picture 2" descr="C:\Users\USER\Desktop\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5" y="1628800"/>
            <a:ext cx="414374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인도의 동물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인도의 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동물은 약 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만 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6000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 종이 기록되어 있으며</a:t>
            </a:r>
            <a:r>
              <a:rPr lang="en-US" altLang="ko-KR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별로 알려지지 않은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무척추동물과 많이 알려진 척추동물로 나뉜다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어류는 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1,650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종에 이르고 뱀 종류도 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400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종이나 되며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중에서 코브라 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11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종은 독사이다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조류는 풍부하여 세계의 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14%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달하고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공작은 옛날부터 </a:t>
            </a:r>
            <a:r>
              <a:rPr lang="ko-KR" altLang="en-US" sz="2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애육되었으며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지금은 국조로 지정되어 보호하고 있다</a:t>
            </a:r>
            <a:r>
              <a:rPr lang="en-US" altLang="ko-KR" sz="2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2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050" name="Picture 2" descr="C:\Users\USER\Desktop\588192162489ba8a752d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4" y="4469115"/>
            <a:ext cx="1632110" cy="18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Green_Peafowl,_Hano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7" y="4469115"/>
            <a:ext cx="2664296" cy="18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6GNqx7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96" y="4469115"/>
            <a:ext cx="2458159" cy="18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484</Words>
  <Application>Microsoft Office PowerPoint</Application>
  <PresentationFormat>화면 슬라이드 쇼(4:3)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Yoon 윤고딕 530_TT</vt:lpstr>
      <vt:lpstr>Times New Roman</vt:lpstr>
      <vt:lpstr>Yoon 윤고딕 550_TT</vt:lpstr>
      <vt:lpstr>Office 테마</vt:lpstr>
      <vt:lpstr>인도의 기후와 동물</vt:lpstr>
      <vt:lpstr>인도의 기후</vt:lpstr>
      <vt:lpstr>인도의 기후</vt:lpstr>
      <vt:lpstr>인도의 기후</vt:lpstr>
      <vt:lpstr>인도의 기후</vt:lpstr>
      <vt:lpstr>인도의 기후</vt:lpstr>
      <vt:lpstr>인도의 기후</vt:lpstr>
      <vt:lpstr>인도의 기후</vt:lpstr>
      <vt:lpstr>인도의 동물</vt:lpstr>
      <vt:lpstr>인도의 동물</vt:lpstr>
      <vt:lpstr>ان شاء الله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인도의 기후와 동물</dc:title>
  <dc:creator>USER</dc:creator>
  <cp:lastModifiedBy>USER</cp:lastModifiedBy>
  <cp:revision>8</cp:revision>
  <dcterms:created xsi:type="dcterms:W3CDTF">2015-12-21T00:08:33Z</dcterms:created>
  <dcterms:modified xsi:type="dcterms:W3CDTF">2015-12-21T01:57:55Z</dcterms:modified>
</cp:coreProperties>
</file>