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EAE-9C7A-4767-A89F-539FEBD7D2E7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226B-4D6C-4948-B393-C4AF16B9E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62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EAE-9C7A-4767-A89F-539FEBD7D2E7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226B-4D6C-4948-B393-C4AF16B9E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1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EAE-9C7A-4767-A89F-539FEBD7D2E7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226B-4D6C-4948-B393-C4AF16B9E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8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EAE-9C7A-4767-A89F-539FEBD7D2E7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226B-4D6C-4948-B393-C4AF16B9E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0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EAE-9C7A-4767-A89F-539FEBD7D2E7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226B-4D6C-4948-B393-C4AF16B9E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4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EAE-9C7A-4767-A89F-539FEBD7D2E7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226B-4D6C-4948-B393-C4AF16B9E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8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EAE-9C7A-4767-A89F-539FEBD7D2E7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226B-4D6C-4948-B393-C4AF16B9E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EAE-9C7A-4767-A89F-539FEBD7D2E7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226B-4D6C-4948-B393-C4AF16B9E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2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EAE-9C7A-4767-A89F-539FEBD7D2E7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226B-4D6C-4948-B393-C4AF16B9E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9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EAE-9C7A-4767-A89F-539FEBD7D2E7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226B-4D6C-4948-B393-C4AF16B9E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3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EAE-9C7A-4767-A89F-539FEBD7D2E7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226B-4D6C-4948-B393-C4AF16B9E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2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6EAE-9C7A-4767-A89F-539FEBD7D2E7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A226B-4D6C-4948-B393-C4AF16B9E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8" y="0"/>
            <a:ext cx="91474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31640" y="77747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인도의 언어</a:t>
            </a:r>
            <a:endParaRPr lang="en-US" altLang="ko-KR" sz="5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41" y="5070808"/>
            <a:ext cx="57340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-9283" y="-823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3549" y="-126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45086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914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37785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83568" y="-11028"/>
            <a:ext cx="8972" cy="6869028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각 삼각형 17"/>
          <p:cNvSpPr/>
          <p:nvPr/>
        </p:nvSpPr>
        <p:spPr>
          <a:xfrm rot="5400000">
            <a:off x="717503" y="3339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8" y="0"/>
            <a:ext cx="91474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86349" y="229162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1.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일상생활 인도 영어 사용률은 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3%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미만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503" y="3606812"/>
            <a:ext cx="8187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2.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인도인에게 영어란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지식인의 언어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출세의 요건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1097" y="4922004"/>
            <a:ext cx="725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3.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배움의 수준이 높을수록 높은 영어 수준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9283" y="46789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rot="5400000">
            <a:off x="702755" y="79797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7504" y="4656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9291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926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21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683568" y="-11028"/>
            <a:ext cx="8972" cy="6869028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6348" y="76470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</a:rPr>
              <a:t>인도의 </a:t>
            </a:r>
            <a:r>
              <a:rPr lang="ko-KR" altLang="en-US" sz="5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</a:rPr>
              <a:t>영어 사용</a:t>
            </a:r>
            <a:endParaRPr lang="en-US" altLang="ko-KR" sz="5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91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8" y="0"/>
            <a:ext cx="91474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연결선 21"/>
          <p:cNvCxnSpPr/>
          <p:nvPr/>
        </p:nvCxnSpPr>
        <p:spPr>
          <a:xfrm>
            <a:off x="683568" y="-11028"/>
            <a:ext cx="8972" cy="6869028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6348" y="83671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</a:rPr>
              <a:t>힌디어 예시</a:t>
            </a:r>
            <a:endParaRPr lang="en-US" altLang="ko-KR" sz="5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7016" y="9535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9771" y="9512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3" y="4766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644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51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1" name="직각 삼각형 30"/>
          <p:cNvSpPr/>
          <p:nvPr/>
        </p:nvSpPr>
        <p:spPr>
          <a:xfrm rot="5400000">
            <a:off x="717503" y="128870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45112" y="1835239"/>
            <a:ext cx="77048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i-IN" altLang="ko-KR" b="1" dirty="0" smtClean="0"/>
              <a:t/>
            </a:r>
            <a:br>
              <a:rPr lang="hi-IN" altLang="ko-KR" b="1" dirty="0" smtClean="0"/>
            </a:br>
            <a:r>
              <a:rPr lang="en-US" altLang="ko-KR" b="1" dirty="0" smtClean="0"/>
              <a:t>1)</a:t>
            </a:r>
            <a:r>
              <a:rPr lang="en-US" altLang="ko-KR" b="1" spc="-150" dirty="0" smtClean="0"/>
              <a:t>  </a:t>
            </a:r>
            <a:r>
              <a:rPr lang="hi-IN" altLang="ko-KR" b="1" dirty="0" smtClean="0"/>
              <a:t>नमस्ते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namaste</a:t>
            </a:r>
            <a:r>
              <a:rPr lang="en-US" altLang="ko-KR" b="1" dirty="0" smtClean="0"/>
              <a:t>) : </a:t>
            </a:r>
            <a:r>
              <a:rPr lang="ko-KR" altLang="en-US" b="1" dirty="0" smtClean="0"/>
              <a:t>인도에서 가장 흔히 쓰이는 </a:t>
            </a:r>
            <a:r>
              <a:rPr lang="ko-KR" altLang="en-US" b="1" dirty="0" err="1" smtClean="0"/>
              <a:t>인사법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우리나라의 안  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err="1" smtClean="0"/>
              <a:t>녕하세요와</a:t>
            </a:r>
            <a:r>
              <a:rPr lang="ko-KR" altLang="en-US" b="1" dirty="0" smtClean="0"/>
              <a:t> 같은 의미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아침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점심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저녁할</a:t>
            </a:r>
            <a:r>
              <a:rPr lang="ko-KR" altLang="en-US" b="1" dirty="0" smtClean="0"/>
              <a:t> 것 없이 모든 상황에서 사용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될 수 있고 만날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헤어질 때 두 경우 모두 사용될 수 있음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나마스테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의 더 </a:t>
            </a:r>
            <a:r>
              <a:rPr lang="ko-KR" altLang="en-US" b="1" dirty="0" err="1" smtClean="0"/>
              <a:t>예의바른</a:t>
            </a:r>
            <a:r>
              <a:rPr lang="ko-KR" altLang="en-US" b="1" dirty="0" smtClean="0"/>
              <a:t> 표현은 </a:t>
            </a:r>
            <a:r>
              <a:rPr lang="ko-KR" altLang="en-US" b="1" dirty="0" err="1" smtClean="0"/>
              <a:t>나마스카르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namaskar</a:t>
            </a:r>
            <a:r>
              <a:rPr lang="en-US" altLang="ko-KR" b="1" dirty="0" smtClean="0"/>
              <a:t>).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1130364" y="1859572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자기소개</a:t>
            </a:r>
            <a:endParaRPr lang="ko-KR" altLang="en-US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1158128" y="3530332"/>
            <a:ext cx="76475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hi-IN" altLang="ko-KR" b="1" dirty="0" smtClean="0"/>
              <a:t/>
            </a:r>
            <a:br>
              <a:rPr lang="hi-IN" altLang="ko-KR" b="1" dirty="0" smtClean="0"/>
            </a:br>
            <a:r>
              <a:rPr lang="en-US" altLang="ko-KR" b="1" dirty="0" smtClean="0"/>
              <a:t>2)</a:t>
            </a:r>
            <a:r>
              <a:rPr lang="en-US" altLang="ko-KR" b="1" spc="-150" dirty="0" smtClean="0"/>
              <a:t>  </a:t>
            </a:r>
            <a:r>
              <a:rPr lang="hi-IN" altLang="ko-KR" b="1" dirty="0" smtClean="0"/>
              <a:t>मेरा नाम</a:t>
            </a:r>
            <a:r>
              <a:rPr lang="en-US" altLang="ko-KR" b="1" dirty="0" smtClean="0"/>
              <a:t> ______ </a:t>
            </a:r>
            <a:r>
              <a:rPr lang="hi-IN" altLang="ko-KR" b="1" dirty="0" smtClean="0"/>
              <a:t>है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mera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naam</a:t>
            </a:r>
            <a:r>
              <a:rPr lang="en-US" altLang="ko-KR" b="1" dirty="0" smtClean="0"/>
              <a:t> </a:t>
            </a:r>
            <a:r>
              <a:rPr lang="en-US" altLang="ko-KR" b="1" dirty="0"/>
              <a:t>______ </a:t>
            </a:r>
            <a:r>
              <a:rPr lang="en-US" altLang="ko-KR" b="1" dirty="0" err="1" smtClean="0"/>
              <a:t>hai</a:t>
            </a:r>
            <a:r>
              <a:rPr lang="en-US" altLang="ko-KR" b="1" dirty="0" smtClean="0"/>
              <a:t>), </a:t>
            </a:r>
            <a:r>
              <a:rPr lang="ko-KR" altLang="en-US" b="1" dirty="0" smtClean="0"/>
              <a:t>메라 </a:t>
            </a:r>
            <a:r>
              <a:rPr lang="ko-KR" altLang="en-US" b="1" dirty="0" err="1"/>
              <a:t>나암</a:t>
            </a:r>
            <a:r>
              <a:rPr lang="ko-KR" altLang="en-US" b="1" dirty="0"/>
              <a:t> </a:t>
            </a:r>
            <a:r>
              <a:rPr lang="en-US" altLang="ko-KR" b="1" dirty="0"/>
              <a:t>______ </a:t>
            </a:r>
            <a:r>
              <a:rPr lang="ko-KR" altLang="en-US" b="1" dirty="0" smtClean="0"/>
              <a:t>헤</a:t>
            </a:r>
            <a:endParaRPr lang="en-US" altLang="ko-KR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: ‘</a:t>
            </a:r>
            <a:r>
              <a:rPr lang="ko-KR" altLang="en-US" b="1" dirty="0" smtClean="0"/>
              <a:t>내 </a:t>
            </a:r>
            <a:r>
              <a:rPr lang="ko-KR" altLang="en-US" b="1" dirty="0"/>
              <a:t>이름은 </a:t>
            </a:r>
            <a:r>
              <a:rPr lang="en-US" altLang="ko-KR" b="1" dirty="0"/>
              <a:t>______</a:t>
            </a:r>
            <a:r>
              <a:rPr lang="ko-KR" altLang="en-US" b="1" dirty="0" smtClean="0"/>
              <a:t>야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라는 뜻으로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mera</a:t>
            </a:r>
            <a:r>
              <a:rPr lang="ko-KR" altLang="en-US" b="1" dirty="0" smtClean="0"/>
              <a:t>는 나의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naam</a:t>
            </a:r>
            <a:r>
              <a:rPr lang="ko-KR" altLang="en-US" b="1" dirty="0" smtClean="0"/>
              <a:t>은 이름을 지칭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171144" y="4869160"/>
            <a:ext cx="754609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3)</a:t>
            </a:r>
            <a:r>
              <a:rPr lang="en-US" altLang="ko-KR" b="1" spc="-150" dirty="0" smtClean="0"/>
              <a:t>  </a:t>
            </a:r>
            <a:r>
              <a:rPr lang="en-US" altLang="ko-KR" b="1" dirty="0" err="1" smtClean="0"/>
              <a:t>aap</a:t>
            </a:r>
            <a:r>
              <a:rPr lang="en-US" altLang="ko-KR" b="1" dirty="0" smtClean="0"/>
              <a:t> </a:t>
            </a:r>
            <a:r>
              <a:rPr lang="en-US" altLang="ko-KR" b="1" dirty="0"/>
              <a:t>se </a:t>
            </a:r>
            <a:r>
              <a:rPr lang="en-US" altLang="ko-KR" b="1" dirty="0" err="1"/>
              <a:t>milker</a:t>
            </a:r>
            <a:r>
              <a:rPr lang="en-US" altLang="ko-KR" b="1" dirty="0"/>
              <a:t> </a:t>
            </a:r>
            <a:r>
              <a:rPr lang="en-US" altLang="ko-KR" b="1" dirty="0" err="1"/>
              <a:t>khushi</a:t>
            </a:r>
            <a:r>
              <a:rPr lang="en-US" altLang="ko-KR" b="1" dirty="0"/>
              <a:t> </a:t>
            </a:r>
            <a:r>
              <a:rPr lang="en-US" altLang="ko-KR" b="1" dirty="0" err="1"/>
              <a:t>hui</a:t>
            </a:r>
            <a:r>
              <a:rPr lang="en-US" altLang="ko-KR" b="1" dirty="0"/>
              <a:t>, </a:t>
            </a:r>
            <a:r>
              <a:rPr lang="ko-KR" altLang="en-US" b="1" dirty="0" err="1"/>
              <a:t>아압</a:t>
            </a:r>
            <a:r>
              <a:rPr lang="ko-KR" altLang="en-US" b="1" dirty="0"/>
              <a:t> </a:t>
            </a:r>
            <a:r>
              <a:rPr lang="ko-KR" altLang="en-US" b="1" dirty="0" err="1"/>
              <a:t>싀</a:t>
            </a:r>
            <a:r>
              <a:rPr lang="ko-KR" altLang="en-US" b="1" dirty="0"/>
              <a:t> </a:t>
            </a:r>
            <a:r>
              <a:rPr lang="ko-KR" altLang="en-US" b="1" dirty="0" err="1"/>
              <a:t>밀컬</a:t>
            </a:r>
            <a:r>
              <a:rPr lang="ko-KR" altLang="en-US" b="1" dirty="0"/>
              <a:t> </a:t>
            </a:r>
            <a:r>
              <a:rPr lang="ko-KR" altLang="en-US" b="1" dirty="0" err="1"/>
              <a:t>쿠쉬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후이</a:t>
            </a:r>
            <a:endParaRPr lang="en-US" altLang="ko-KR" b="1" dirty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: </a:t>
            </a:r>
            <a:r>
              <a:rPr lang="ko-KR" altLang="en-US" b="1" dirty="0" smtClean="0"/>
              <a:t>만나서 </a:t>
            </a:r>
            <a:r>
              <a:rPr lang="ko-KR" altLang="en-US" b="1" dirty="0"/>
              <a:t>반갑습니다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55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8" y="0"/>
            <a:ext cx="91474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연결선 21"/>
          <p:cNvCxnSpPr/>
          <p:nvPr/>
        </p:nvCxnSpPr>
        <p:spPr>
          <a:xfrm>
            <a:off x="683568" y="-11028"/>
            <a:ext cx="8972" cy="6869028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6348" y="83671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</a:rPr>
              <a:t>힌디어 예시</a:t>
            </a:r>
            <a:endParaRPr lang="en-US" altLang="ko-KR" sz="5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7016" y="9535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9771" y="9512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3" y="4766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644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51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1" name="직각 삼각형 30"/>
          <p:cNvSpPr/>
          <p:nvPr/>
        </p:nvSpPr>
        <p:spPr>
          <a:xfrm rot="5400000">
            <a:off x="717503" y="128870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45112" y="1835239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i-IN" altLang="ko-KR" b="1" dirty="0" smtClean="0"/>
              <a:t/>
            </a:r>
            <a:br>
              <a:rPr lang="hi-IN" altLang="ko-KR" b="1" dirty="0" smtClean="0"/>
            </a:br>
            <a:r>
              <a:rPr lang="en-US" altLang="ko-KR" b="1" dirty="0" smtClean="0"/>
              <a:t>1)</a:t>
            </a:r>
            <a:r>
              <a:rPr lang="en-US" altLang="ko-KR" b="1" spc="-150" dirty="0" smtClean="0"/>
              <a:t>  </a:t>
            </a:r>
            <a:r>
              <a:rPr lang="hi-IN" altLang="ko-KR" b="1" dirty="0" smtClean="0"/>
              <a:t>यह क्या है?</a:t>
            </a:r>
            <a:r>
              <a:rPr lang="en-US" altLang="ko-KR" b="1" dirty="0" smtClean="0"/>
              <a:t>(</a:t>
            </a:r>
            <a:r>
              <a:rPr lang="en-US" altLang="ko-KR" b="1" dirty="0"/>
              <a:t>yah </a:t>
            </a:r>
            <a:r>
              <a:rPr lang="en-US" altLang="ko-KR" b="1" dirty="0" err="1"/>
              <a:t>kya</a:t>
            </a:r>
            <a:r>
              <a:rPr lang="en-US" altLang="ko-KR" b="1" dirty="0"/>
              <a:t> </a:t>
            </a:r>
            <a:r>
              <a:rPr lang="en-US" altLang="ko-KR" b="1" dirty="0" err="1"/>
              <a:t>hai</a:t>
            </a:r>
            <a:r>
              <a:rPr lang="en-US" altLang="ko-KR" b="1" dirty="0" smtClean="0"/>
              <a:t>?), </a:t>
            </a:r>
            <a:r>
              <a:rPr lang="ko-KR" altLang="en-US" b="1" dirty="0" smtClean="0"/>
              <a:t>야 </a:t>
            </a:r>
            <a:r>
              <a:rPr lang="ko-KR" altLang="en-US" b="1" dirty="0" err="1" smtClean="0"/>
              <a:t>캬</a:t>
            </a:r>
            <a:r>
              <a:rPr lang="ko-KR" altLang="en-US" b="1" dirty="0" smtClean="0"/>
              <a:t> 헤</a:t>
            </a:r>
            <a:r>
              <a:rPr lang="en-US" altLang="ko-KR" b="1" dirty="0" smtClean="0"/>
              <a:t>? : </a:t>
            </a:r>
            <a:r>
              <a:rPr lang="ko-KR" altLang="en-US" b="1" dirty="0" smtClean="0"/>
              <a:t>이것은 무엇입니까</a:t>
            </a:r>
            <a:r>
              <a:rPr lang="en-US" altLang="ko-KR" b="1" dirty="0" smtClean="0"/>
              <a:t>?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130364" y="1859572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질문</a:t>
            </a:r>
            <a:endParaRPr lang="ko-KR" altLang="en-US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1143380" y="2708920"/>
            <a:ext cx="7647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AutoNum type="arabicParenR" startAt="2"/>
            </a:pPr>
            <a:r>
              <a:rPr lang="en-US" altLang="ko-KR" b="1" dirty="0" err="1" smtClean="0"/>
              <a:t>vah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kya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hai</a:t>
            </a:r>
            <a:r>
              <a:rPr lang="en-US" altLang="ko-KR" b="1" dirty="0" smtClean="0"/>
              <a:t>?, </a:t>
            </a:r>
            <a:r>
              <a:rPr lang="ko-KR" altLang="en-US" b="1" dirty="0" err="1" smtClean="0"/>
              <a:t>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캬</a:t>
            </a:r>
            <a:r>
              <a:rPr lang="ko-KR" altLang="en-US" b="1" dirty="0" smtClean="0"/>
              <a:t> 헤</a:t>
            </a:r>
            <a:r>
              <a:rPr lang="en-US" altLang="ko-KR" b="1" dirty="0" smtClean="0"/>
              <a:t>? : </a:t>
            </a:r>
            <a:r>
              <a:rPr lang="ko-KR" altLang="en-US" b="1" dirty="0" smtClean="0"/>
              <a:t>저것은 무엇입니까</a:t>
            </a:r>
            <a:r>
              <a:rPr lang="en-US" altLang="ko-KR" b="1" dirty="0" smtClean="0"/>
              <a:t>? 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3) </a:t>
            </a:r>
            <a:r>
              <a:rPr lang="en-US" altLang="ko-KR" b="1" dirty="0" err="1" smtClean="0"/>
              <a:t>vah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kahaan</a:t>
            </a:r>
            <a:r>
              <a:rPr lang="en-US" altLang="ko-KR" b="1" dirty="0"/>
              <a:t> </a:t>
            </a:r>
            <a:r>
              <a:rPr lang="en-US" altLang="ko-KR" b="1" dirty="0" err="1"/>
              <a:t>hai</a:t>
            </a:r>
            <a:r>
              <a:rPr lang="en-US" altLang="ko-KR" b="1" dirty="0"/>
              <a:t>? </a:t>
            </a:r>
            <a:r>
              <a:rPr lang="ko-KR" altLang="en-US" b="1" dirty="0" err="1" smtClean="0"/>
              <a:t>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카한</a:t>
            </a:r>
            <a:r>
              <a:rPr lang="ko-KR" altLang="en-US" b="1" dirty="0" smtClean="0"/>
              <a:t> 헤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그것은 어디 </a:t>
            </a:r>
            <a:r>
              <a:rPr lang="ko-KR" altLang="en-US" b="1" dirty="0"/>
              <a:t>입니까</a:t>
            </a:r>
            <a:r>
              <a:rPr lang="en-US" altLang="ko-KR" b="1" dirty="0"/>
              <a:t>? 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130364" y="3892986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감사와 사과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1150396" y="4221088"/>
            <a:ext cx="76405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1) </a:t>
            </a:r>
            <a:r>
              <a:rPr lang="hi-IN" altLang="ko-KR" b="1" dirty="0" smtClean="0"/>
              <a:t>धन्यवाद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dhanyavaad</a:t>
            </a:r>
            <a:r>
              <a:rPr lang="en-US" altLang="ko-KR" b="1" dirty="0" smtClean="0"/>
              <a:t>), </a:t>
            </a:r>
            <a:r>
              <a:rPr lang="ko-KR" altLang="en-US" b="1" dirty="0" err="1" smtClean="0"/>
              <a:t>단냐바드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(</a:t>
            </a:r>
            <a:r>
              <a:rPr lang="ko-KR" altLang="en-US" b="1" dirty="0" smtClean="0"/>
              <a:t>공식적인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2) </a:t>
            </a:r>
            <a:r>
              <a:rPr lang="hi-IN" altLang="ko-KR" b="1" dirty="0" smtClean="0"/>
              <a:t>बहुत</a:t>
            </a:r>
            <a:r>
              <a:rPr lang="en-US" altLang="ko-KR" dirty="0" smtClean="0"/>
              <a:t> </a:t>
            </a:r>
            <a:r>
              <a:rPr lang="hi-IN" altLang="ko-KR" b="1" dirty="0" smtClean="0"/>
              <a:t>धन्यवाद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bahuT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dhanyavaad</a:t>
            </a:r>
            <a:r>
              <a:rPr lang="en-US" altLang="ko-KR" b="1" dirty="0" smtClean="0"/>
              <a:t>), </a:t>
            </a:r>
            <a:r>
              <a:rPr lang="ko-KR" altLang="en-US" b="1" dirty="0" err="1"/>
              <a:t>버헛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단냐바드</a:t>
            </a:r>
            <a:r>
              <a:rPr lang="ko-KR" altLang="en-US" b="1" dirty="0" smtClean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매우 감사합니다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3) </a:t>
            </a:r>
            <a:r>
              <a:rPr lang="en-US" altLang="ko-KR" b="1" dirty="0" err="1" smtClean="0"/>
              <a:t>kshama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kijiye</a:t>
            </a:r>
            <a:r>
              <a:rPr lang="en-US" altLang="ko-KR" b="1" dirty="0"/>
              <a:t> </a:t>
            </a:r>
            <a:r>
              <a:rPr lang="ko-KR" altLang="en-US" b="1" dirty="0" err="1"/>
              <a:t>샤마</a:t>
            </a:r>
            <a:r>
              <a:rPr lang="ko-KR" altLang="en-US" b="1" dirty="0"/>
              <a:t> </a:t>
            </a:r>
            <a:r>
              <a:rPr lang="ko-KR" altLang="en-US" b="1" dirty="0" err="1"/>
              <a:t>키지에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공식적인 죄송합니다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04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8" y="0"/>
            <a:ext cx="91474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연결선 21"/>
          <p:cNvCxnSpPr/>
          <p:nvPr/>
        </p:nvCxnSpPr>
        <p:spPr>
          <a:xfrm>
            <a:off x="683568" y="-11028"/>
            <a:ext cx="8972" cy="6869028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6348" y="83671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</a:rPr>
              <a:t>힌디어 공부 사이트</a:t>
            </a:r>
            <a:endParaRPr lang="en-US" altLang="ko-KR" sz="5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7016" y="141679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705022" y="173550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9771" y="14145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3" y="47840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94668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686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4174" y="2564904"/>
            <a:ext cx="8289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https://www.youtube.com/channel/UCQjj7y-JGGj12vwhIbuz62Q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46443" y="4901098"/>
            <a:ext cx="8289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http://www.hangulo.net/india/hindi/index.htm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57080" y="2236802"/>
            <a:ext cx="8289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1.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힌디어 </a:t>
            </a:r>
            <a:r>
              <a:rPr lang="ko-KR" altLang="en-US" sz="2000" b="1" dirty="0" err="1" smtClean="0">
                <a:solidFill>
                  <a:schemeClr val="accent1"/>
                </a:solidFill>
              </a:rPr>
              <a:t>스피킹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6443" y="4569862"/>
            <a:ext cx="8289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2.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힌디어 문법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46149" y="3717032"/>
            <a:ext cx="8289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https://www.youtube.com/channel/UC_e9DjRV9ZNMczOM6EqtV-Q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9055" y="3403332"/>
            <a:ext cx="8289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1.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힌디어 </a:t>
            </a:r>
            <a:r>
              <a:rPr lang="ko-KR" altLang="en-US" sz="2000" b="1" dirty="0" err="1" smtClean="0">
                <a:solidFill>
                  <a:schemeClr val="accent1"/>
                </a:solidFill>
              </a:rPr>
              <a:t>스피킹</a:t>
            </a:r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0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170</Words>
  <Application>Microsoft Office PowerPoint</Application>
  <PresentationFormat>화면 슬라이드 쇼(4:3)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SENS-user</dc:creator>
  <cp:lastModifiedBy>SENS-user</cp:lastModifiedBy>
  <cp:revision>11</cp:revision>
  <dcterms:created xsi:type="dcterms:W3CDTF">2015-12-20T13:03:17Z</dcterms:created>
  <dcterms:modified xsi:type="dcterms:W3CDTF">2015-12-20T15:05:07Z</dcterms:modified>
</cp:coreProperties>
</file>