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2"/>
  </p:sldMasterIdLst>
  <p:notesMasterIdLst>
    <p:notesMasterId r:id="rId7"/>
  </p:notesMasterIdLst>
  <p:sldIdLst>
    <p:sldId id="269" r:id="rId3"/>
    <p:sldId id="256" r:id="rId4"/>
    <p:sldId id="268" r:id="rId5"/>
    <p:sldId id="27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B4B"/>
    <a:srgbClr val="CCEEF1"/>
    <a:srgbClr val="FDC3E6"/>
    <a:srgbClr val="FD74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20108" autoAdjust="0"/>
    <p:restoredTop sz="94660"/>
  </p:normalViewPr>
  <p:slideViewPr>
    <p:cSldViewPr>
      <p:cViewPr>
        <p:scale>
          <a:sx n="124" d="100"/>
          <a:sy n="124" d="100"/>
        </p:scale>
        <p:origin x="-156" y="6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67340-CCB0-47AD-B419-766C9A6E9590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2A7B4-71BC-44C3-80B1-498C8DB1E9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5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2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E2A7B4-71BC-44C3-80B1-498C8DB1E96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7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6F01-C11A-4042-A609-FC256CD3E293}" type="datetimeFigureOut">
              <a:rPr lang="en-US" smtClean="0"/>
              <a:pPr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FFAA7-4352-4EB3-B853-556FB1DF49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6F01-C11A-4042-A609-FC256CD3E293}" type="datetimeFigureOut">
              <a:rPr lang="en-US" smtClean="0"/>
              <a:pPr/>
              <a:t>12/13/2015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FFAA7-4352-4EB3-B853-556FB1DF493A}" type="slidenum">
              <a:rPr lang="en-US" smtClean="0"/>
              <a:pPr/>
              <a:t>‹#›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676536"/>
              </p:ext>
            </p:extLst>
          </p:nvPr>
        </p:nvGraphicFramePr>
        <p:xfrm>
          <a:off x="457200" y="1600200"/>
          <a:ext cx="8229599" cy="4637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84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+mn-lt"/>
                          <a:ea typeface="Gulim" pitchFamily="34" charset="-127"/>
                        </a:rPr>
                        <a:t>SUN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MON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TUE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WED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THU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FRI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SAT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chemeClr val="tx1"/>
                        </a:solidFill>
                        <a:latin typeface="+mn-lt"/>
                        <a:ea typeface="Guli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성탄절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95536" y="548103"/>
            <a:ext cx="2330333" cy="1200329"/>
            <a:chOff x="395536" y="548680"/>
            <a:chExt cx="2330333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548680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>
                  <a:solidFill>
                    <a:srgbClr val="C00000"/>
                  </a:solidFill>
                  <a:latin typeface="Calibri" panose="020F0502020204030204" pitchFamily="34" charset="0"/>
                </a:rPr>
                <a:t>1</a:t>
              </a:r>
              <a:r>
                <a:rPr lang="en-US" altLang="ko-KR" sz="7200" b="1" dirty="0" smtClean="0">
                  <a:solidFill>
                    <a:srgbClr val="C00000"/>
                  </a:solidFill>
                  <a:latin typeface="Calibri" panose="020F0502020204030204" pitchFamily="34" charset="0"/>
                </a:rPr>
                <a:t>2</a:t>
              </a:r>
              <a:endParaRPr lang="ko-KR" altLang="en-US" sz="7200" b="1" dirty="0">
                <a:solidFill>
                  <a:srgbClr val="C00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881" y="93860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2014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78604" y="1139448"/>
              <a:ext cx="1247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DECEMBER</a:t>
              </a:r>
              <a:endParaRPr lang="ko-KR" altLang="en-US" b="1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21321" y="2325640"/>
            <a:ext cx="10743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일정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예산 계획</a:t>
            </a:r>
            <a:endParaRPr lang="ko-KR" altLang="en-US" sz="900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67544" y="4077072"/>
            <a:ext cx="7056784" cy="0"/>
          </a:xfrm>
          <a:prstGeom prst="straightConnector1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91997" y="4077072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기말고사기간 </a:t>
            </a:r>
            <a:r>
              <a:rPr lang="en-US" altLang="ko-KR" sz="900" dirty="0"/>
              <a:t>(12.08.~19</a:t>
            </a:r>
            <a:r>
              <a:rPr lang="en-US" altLang="ko-KR" sz="900" dirty="0" smtClean="0"/>
              <a:t>.)</a:t>
            </a:r>
            <a:endParaRPr lang="ko-KR" altLang="en-US" sz="900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1621321" y="3212976"/>
            <a:ext cx="7055135" cy="0"/>
          </a:xfrm>
          <a:prstGeom prst="straightConnector1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16961" y="3212976"/>
            <a:ext cx="14638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/>
              <a:t>기말고사기간 </a:t>
            </a:r>
            <a:r>
              <a:rPr lang="en-US" altLang="ko-KR" sz="900" dirty="0" smtClean="0"/>
              <a:t>(12.08.~19.)</a:t>
            </a:r>
            <a:endParaRPr lang="ko-KR" altLang="en-US" sz="900" dirty="0"/>
          </a:p>
        </p:txBody>
      </p:sp>
      <p:sp>
        <p:nvSpPr>
          <p:cNvPr id="18" name="TextBox 17"/>
          <p:cNvSpPr txBox="1"/>
          <p:nvPr/>
        </p:nvSpPr>
        <p:spPr>
          <a:xfrm>
            <a:off x="6323969" y="2241440"/>
            <a:ext cx="135485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적정기술</a:t>
            </a:r>
            <a:endParaRPr lang="en-US" altLang="ko-KR" sz="900" dirty="0" smtClean="0"/>
          </a:p>
          <a:p>
            <a:r>
              <a:rPr lang="ko-KR" altLang="en-US" sz="900" dirty="0" smtClean="0"/>
              <a:t>     </a:t>
            </a:r>
            <a:r>
              <a:rPr lang="ko-KR" altLang="en-US" sz="900" dirty="0" err="1" smtClean="0"/>
              <a:t>컨퍼런스</a:t>
            </a:r>
            <a:r>
              <a:rPr lang="ko-KR" altLang="en-US" sz="900" dirty="0" smtClean="0"/>
              <a:t> 참여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(</a:t>
            </a:r>
            <a:r>
              <a:rPr lang="ko-KR" altLang="en-US" sz="900" dirty="0" smtClean="0"/>
              <a:t>서울대</a:t>
            </a:r>
            <a:r>
              <a:rPr lang="en-US" altLang="ko-KR" sz="900" dirty="0" smtClean="0"/>
              <a:t>/10:00~18:00)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1621321" y="4818057"/>
            <a:ext cx="101983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인도 사전조사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방학계획 설정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2813820" y="4818057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Side Project </a:t>
            </a:r>
            <a:r>
              <a:rPr lang="ko-KR" altLang="en-US" sz="900" dirty="0" smtClean="0"/>
              <a:t>결정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1" name="TextBox 20"/>
          <p:cNvSpPr txBox="1"/>
          <p:nvPr/>
        </p:nvSpPr>
        <p:spPr>
          <a:xfrm>
            <a:off x="466432" y="5661248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1627465" y="5661248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3985083" y="566124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중간 점검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6372200" y="89161"/>
            <a:ext cx="2540578" cy="1286262"/>
          </a:xfrm>
          <a:prstGeom prst="roundRect">
            <a:avLst>
              <a:gd name="adj" fmla="val 10269"/>
            </a:avLst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v"/>
            </a:pPr>
            <a:r>
              <a:rPr lang="ko-KR" altLang="en-US" sz="1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학사일정</a:t>
            </a:r>
            <a:endParaRPr lang="en-US" altLang="ko-KR" sz="1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- ‘14.12.08.~19.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기말고사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9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텀프로젝트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- ‘14.12.22.~’15.01.16.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겨울계절학기</a:t>
            </a:r>
            <a:endParaRPr lang="en-US" altLang="ko-KR" sz="9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- ‘15.01.19.~23.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수강신청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 -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‘15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.01.27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기숙사 정기선발 결과발표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  </a:t>
            </a:r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-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’15.01.28~’15.02.01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정기선발 관비납부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r>
              <a:rPr lang="en-US" altLang="ko-KR" sz="9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</a:t>
            </a:r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  - ’15.02.05~’15.02.11 : 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추가선발 접수기간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r>
              <a:rPr lang="en-US" altLang="ko-KR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   - ‘15.02.11.~17. : 1</a:t>
            </a:r>
            <a:r>
              <a:rPr lang="ko-KR" altLang="en-US" sz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학기 등록</a:t>
            </a:r>
            <a:endParaRPr lang="en-US" altLang="ko-KR" sz="900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6897" y="5661248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84507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500213"/>
              </p:ext>
            </p:extLst>
          </p:nvPr>
        </p:nvGraphicFramePr>
        <p:xfrm>
          <a:off x="457200" y="1600200"/>
          <a:ext cx="8229599" cy="46371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8486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+mn-lt"/>
                          <a:ea typeface="Gulim" pitchFamily="34" charset="-127"/>
                        </a:rPr>
                        <a:t>SUN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MON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TUE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WED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THU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FRI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SAT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 </a:t>
                      </a:r>
                      <a:r>
                        <a:rPr kumimoji="0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신정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 smtClean="0">
                        <a:solidFill>
                          <a:srgbClr val="FF0000"/>
                        </a:solidFill>
                        <a:latin typeface="+mn-lt"/>
                        <a:ea typeface="Guli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50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95536" y="548103"/>
            <a:ext cx="2161055" cy="1200329"/>
            <a:chOff x="395536" y="548680"/>
            <a:chExt cx="2161055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548680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rgbClr val="FD7403"/>
                  </a:solidFill>
                  <a:latin typeface="Calibri" panose="020F0502020204030204" pitchFamily="34" charset="0"/>
                </a:rPr>
                <a:t>01</a:t>
              </a:r>
              <a:endParaRPr lang="ko-KR" altLang="en-US" sz="7200" b="1" dirty="0">
                <a:solidFill>
                  <a:srgbClr val="FD7403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881" y="93860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2015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78604" y="1139448"/>
              <a:ext cx="1077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JANUARY</a:t>
              </a:r>
              <a:endParaRPr lang="ko-KR" altLang="en-US" b="1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633601" y="483483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현지활동계획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 </a:t>
            </a:r>
            <a:r>
              <a:rPr lang="ko-KR" altLang="en-US" sz="900" dirty="0" smtClean="0"/>
              <a:t>최종점검</a:t>
            </a:r>
            <a:endParaRPr lang="ko-KR" altLang="en-US" sz="900" dirty="0"/>
          </a:p>
        </p:txBody>
      </p:sp>
      <p:sp>
        <p:nvSpPr>
          <p:cNvPr id="57" name="TextBox 56"/>
          <p:cNvSpPr txBox="1"/>
          <p:nvPr/>
        </p:nvSpPr>
        <p:spPr>
          <a:xfrm>
            <a:off x="2843808" y="483483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출국준비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(</a:t>
            </a:r>
            <a:r>
              <a:rPr lang="ko-KR" altLang="en-US" sz="900" dirty="0" smtClean="0"/>
              <a:t>개인별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58" name="TextBox 57"/>
          <p:cNvSpPr txBox="1"/>
          <p:nvPr/>
        </p:nvSpPr>
        <p:spPr>
          <a:xfrm>
            <a:off x="1674964" y="3110771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팀별활</a:t>
            </a:r>
            <a:r>
              <a:rPr lang="ko-KR" altLang="en-US" sz="900" dirty="0" err="1"/>
              <a:t>동</a:t>
            </a:r>
            <a:endParaRPr lang="ko-KR" altLang="en-US" sz="900" dirty="0"/>
          </a:p>
        </p:txBody>
      </p:sp>
      <p:sp>
        <p:nvSpPr>
          <p:cNvPr id="59" name="TextBox 58"/>
          <p:cNvSpPr txBox="1"/>
          <p:nvPr/>
        </p:nvSpPr>
        <p:spPr>
          <a:xfrm>
            <a:off x="3995936" y="3110771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중간 점검</a:t>
            </a:r>
            <a:endParaRPr lang="ko-KR" altLang="en-US" sz="900" dirty="0"/>
          </a:p>
        </p:txBody>
      </p:sp>
      <p:sp>
        <p:nvSpPr>
          <p:cNvPr id="61" name="TextBox 60"/>
          <p:cNvSpPr txBox="1"/>
          <p:nvPr/>
        </p:nvSpPr>
        <p:spPr>
          <a:xfrm>
            <a:off x="1674963" y="3997243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3995936" y="3997243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63" name="TextBox 62"/>
          <p:cNvSpPr txBox="1"/>
          <p:nvPr/>
        </p:nvSpPr>
        <p:spPr>
          <a:xfrm>
            <a:off x="6335380" y="3942930"/>
            <a:ext cx="110158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온라인 피드백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(</a:t>
            </a:r>
            <a:r>
              <a:rPr lang="ko-KR" altLang="en-US" sz="900" dirty="0" smtClean="0"/>
              <a:t>현지 일정 계획</a:t>
            </a:r>
            <a:r>
              <a:rPr lang="en-US" altLang="ko-KR" sz="900" dirty="0" smtClean="0"/>
              <a:t>)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8693" y="4835481"/>
            <a:ext cx="11160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en-US" altLang="ko-KR" sz="900" dirty="0" smtClean="0"/>
              <a:t>Side </a:t>
            </a:r>
            <a:r>
              <a:rPr lang="en-US" altLang="ko-KR" sz="900" dirty="0" err="1" smtClean="0"/>
              <a:t>proj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리허설</a:t>
            </a:r>
            <a:endParaRPr lang="ko-KR" altLang="en-US" sz="900" dirty="0"/>
          </a:p>
        </p:txBody>
      </p:sp>
      <p:sp>
        <p:nvSpPr>
          <p:cNvPr id="65" name="TextBox 64"/>
          <p:cNvSpPr txBox="1"/>
          <p:nvPr/>
        </p:nvSpPr>
        <p:spPr>
          <a:xfrm>
            <a:off x="458773" y="5035504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활동계획 보완</a:t>
            </a:r>
            <a:endParaRPr lang="ko-KR" altLang="en-US" sz="900" dirty="0"/>
          </a:p>
        </p:txBody>
      </p:sp>
      <p:sp>
        <p:nvSpPr>
          <p:cNvPr id="22" name="TextBox 21"/>
          <p:cNvSpPr txBox="1"/>
          <p:nvPr/>
        </p:nvSpPr>
        <p:spPr>
          <a:xfrm>
            <a:off x="2843808" y="3126160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3" name="TextBox 22"/>
          <p:cNvSpPr txBox="1"/>
          <p:nvPr/>
        </p:nvSpPr>
        <p:spPr>
          <a:xfrm>
            <a:off x="2846897" y="4005064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4" name="TextBox 23"/>
          <p:cNvSpPr txBox="1"/>
          <p:nvPr/>
        </p:nvSpPr>
        <p:spPr>
          <a:xfrm>
            <a:off x="5223161" y="3126160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smtClean="0"/>
              <a:t> 비자발</a:t>
            </a:r>
            <a:r>
              <a:rPr lang="ko-KR" altLang="en-US" sz="900"/>
              <a:t>급</a:t>
            </a:r>
            <a:endParaRPr lang="ko-KR" altLang="en-US" sz="900" dirty="0"/>
          </a:p>
        </p:txBody>
      </p:sp>
      <p:sp>
        <p:nvSpPr>
          <p:cNvPr id="25" name="TextBox 24"/>
          <p:cNvSpPr txBox="1"/>
          <p:nvPr/>
        </p:nvSpPr>
        <p:spPr>
          <a:xfrm>
            <a:off x="5220072" y="4005064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</a:t>
            </a:r>
            <a:endParaRPr lang="ko-KR" altLang="en-US" sz="900" dirty="0"/>
          </a:p>
        </p:txBody>
      </p:sp>
      <p:sp>
        <p:nvSpPr>
          <p:cNvPr id="27" name="TextBox 26"/>
          <p:cNvSpPr txBox="1"/>
          <p:nvPr/>
        </p:nvSpPr>
        <p:spPr>
          <a:xfrm>
            <a:off x="3995936" y="479715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출국준비</a:t>
            </a:r>
            <a:endParaRPr lang="en-US" altLang="ko-KR" sz="900" dirty="0" smtClean="0"/>
          </a:p>
          <a:p>
            <a:r>
              <a:rPr lang="en-US" altLang="ko-KR" sz="900" dirty="0"/>
              <a:t> </a:t>
            </a:r>
            <a:r>
              <a:rPr lang="en-US" altLang="ko-KR" sz="900" dirty="0" smtClean="0"/>
              <a:t>   (</a:t>
            </a:r>
            <a:r>
              <a:rPr lang="ko-KR" altLang="en-US" sz="900" dirty="0" smtClean="0"/>
              <a:t>개인별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26" name="TextBox 25"/>
          <p:cNvSpPr txBox="1"/>
          <p:nvPr/>
        </p:nvSpPr>
        <p:spPr>
          <a:xfrm>
            <a:off x="7456047" y="5733256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사이드프로젝트</a:t>
            </a:r>
            <a:endParaRPr lang="en-US" altLang="ko-KR" sz="9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7456047" y="4991607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관련기관 방문</a:t>
            </a:r>
            <a:endParaRPr lang="en-US" altLang="ko-KR" sz="900" dirty="0" smtClean="0"/>
          </a:p>
        </p:txBody>
      </p:sp>
      <p:cxnSp>
        <p:nvCxnSpPr>
          <p:cNvPr id="29" name="직선 화살표 연결선 28"/>
          <p:cNvCxnSpPr/>
          <p:nvPr/>
        </p:nvCxnSpPr>
        <p:spPr>
          <a:xfrm>
            <a:off x="1674964" y="5848672"/>
            <a:ext cx="232097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12284" y="59094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팀별활</a:t>
            </a:r>
            <a:r>
              <a:rPr lang="ko-KR" altLang="en-US" sz="900" dirty="0" err="1">
                <a:solidFill>
                  <a:srgbClr val="FF0000"/>
                </a:solidFill>
              </a:rPr>
              <a:t>동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5790456"/>
            <a:ext cx="10198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팀별</a:t>
            </a:r>
            <a:r>
              <a:rPr lang="ko-KR" altLang="en-US" sz="900" dirty="0" smtClean="0"/>
              <a:t> 활동준비</a:t>
            </a:r>
            <a:endParaRPr lang="en-US" altLang="ko-KR" sz="9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6412325" y="48664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/>
              <a:t> </a:t>
            </a:r>
            <a:r>
              <a:rPr lang="ko-KR" altLang="en-US" sz="900" dirty="0" smtClean="0"/>
              <a:t>파트나 이동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현지대학 방문</a:t>
            </a:r>
            <a:endParaRPr lang="en-US" altLang="ko-KR" sz="9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5249306" y="4866402"/>
            <a:ext cx="7889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델리</a:t>
            </a:r>
            <a:r>
              <a:rPr lang="ko-KR" altLang="en-US" sz="900" dirty="0" smtClean="0"/>
              <a:t> 도착</a:t>
            </a:r>
            <a:endParaRPr lang="en-US" altLang="ko-KR" sz="900" dirty="0" smtClean="0"/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5133114" y="5848672"/>
            <a:ext cx="2320972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70434" y="590942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팀별활</a:t>
            </a:r>
            <a:r>
              <a:rPr lang="ko-KR" altLang="en-US" sz="900" dirty="0" err="1">
                <a:solidFill>
                  <a:srgbClr val="FF0000"/>
                </a:solidFill>
              </a:rPr>
              <a:t>동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30577" y="57332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 관련기관 방문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자료정</a:t>
            </a:r>
            <a:r>
              <a:rPr lang="ko-KR" altLang="en-US" sz="900" dirty="0"/>
              <a:t>리</a:t>
            </a:r>
            <a:endParaRPr lang="en-US" altLang="ko-KR" sz="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8973416"/>
              </p:ext>
            </p:extLst>
          </p:nvPr>
        </p:nvGraphicFramePr>
        <p:xfrm>
          <a:off x="457200" y="1600199"/>
          <a:ext cx="8229599" cy="46371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7"/>
              </a:tblGrid>
              <a:tr h="39248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C00000"/>
                          </a:solidFill>
                          <a:latin typeface="+mn-lt"/>
                          <a:ea typeface="Gulim" pitchFamily="34" charset="-127"/>
                        </a:rPr>
                        <a:t>SUN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MON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TUE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WED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THU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FRI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chemeClr val="accent6"/>
                          </a:solidFill>
                          <a:latin typeface="+mn-lt"/>
                          <a:ea typeface="Gulim" pitchFamily="34" charset="-127"/>
                        </a:rPr>
                        <a:t>SAT</a:t>
                      </a:r>
                      <a:endParaRPr lang="en-US" sz="1200" b="1" dirty="0">
                        <a:solidFill>
                          <a:schemeClr val="accent6"/>
                        </a:solidFill>
                        <a:latin typeface="+mn-lt"/>
                        <a:ea typeface="Gulim" pitchFamily="34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106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dirty="0" smtClean="0">
                        <a:solidFill>
                          <a:schemeClr val="tx1"/>
                        </a:solidFill>
                        <a:latin typeface="+mn-lt"/>
                        <a:ea typeface="Gulim" pitchFamily="34" charset="-127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06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19</a:t>
                      </a:r>
                      <a:r>
                        <a:rPr kumimoji="0" lang="en-US" altLang="ko-KR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9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설날</a:t>
                      </a:r>
                      <a:endParaRPr kumimoji="0" lang="en-US" altLang="ko-KR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20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0611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24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27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horzOverflow="overflow">
                    <a:lnL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395536" y="548103"/>
            <a:ext cx="2275126" cy="1200329"/>
            <a:chOff x="395536" y="548680"/>
            <a:chExt cx="2275126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395536" y="548680"/>
              <a:ext cx="11208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200" b="1" dirty="0" smtClean="0">
                  <a:solidFill>
                    <a:srgbClr val="FFC000"/>
                  </a:solidFill>
                  <a:latin typeface="Calibri" panose="020F0502020204030204" pitchFamily="34" charset="0"/>
                </a:rPr>
                <a:t>02</a:t>
              </a:r>
              <a:endParaRPr lang="ko-KR" altLang="en-US" sz="7200" b="1" dirty="0">
                <a:solidFill>
                  <a:srgbClr val="FFC000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8881" y="938603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2015</a:t>
              </a:r>
              <a:endParaRPr lang="ko-KR" altLang="en-US" sz="14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78604" y="1139448"/>
              <a:ext cx="1192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smtClean="0"/>
                <a:t>FEBRUARY</a:t>
              </a:r>
              <a:endParaRPr lang="ko-KR" altLang="en-US" b="1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216774" y="3491560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 활동보고서 작성</a:t>
            </a:r>
            <a:endParaRPr lang="ko-KR" altLang="en-US" sz="900" dirty="0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645968" y="3501007"/>
            <a:ext cx="7030488" cy="1"/>
          </a:xfrm>
          <a:prstGeom prst="straightConnector1">
            <a:avLst/>
          </a:prstGeom>
          <a:ln>
            <a:solidFill>
              <a:srgbClr val="00206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470488" y="244521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err="1" smtClean="0">
                <a:solidFill>
                  <a:srgbClr val="FF0000"/>
                </a:solidFill>
              </a:rPr>
              <a:t>팀별활</a:t>
            </a:r>
            <a:r>
              <a:rPr lang="ko-KR" altLang="en-US" sz="900" dirty="0" err="1">
                <a:solidFill>
                  <a:srgbClr val="FF0000"/>
                </a:solidFill>
              </a:rPr>
              <a:t>동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703956" y="2420888"/>
            <a:ext cx="217939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24328" y="35802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활동보고서</a:t>
            </a:r>
            <a:endParaRPr lang="en-US" altLang="ko-KR" sz="900" dirty="0" smtClean="0"/>
          </a:p>
          <a:p>
            <a:r>
              <a:rPr lang="en-US" altLang="ko-KR" sz="900" dirty="0" smtClean="0"/>
              <a:t>     1</a:t>
            </a:r>
            <a:r>
              <a:rPr lang="ko-KR" altLang="en-US" sz="900" dirty="0" smtClean="0"/>
              <a:t>차 보고</a:t>
            </a:r>
            <a:endParaRPr lang="ko-KR" altLang="en-US" sz="900" dirty="0"/>
          </a:p>
        </p:txBody>
      </p:sp>
      <p:sp>
        <p:nvSpPr>
          <p:cNvPr id="19" name="TextBox 18"/>
          <p:cNvSpPr txBox="1"/>
          <p:nvPr/>
        </p:nvSpPr>
        <p:spPr>
          <a:xfrm>
            <a:off x="3995936" y="5589240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활동보고서</a:t>
            </a:r>
            <a:endParaRPr lang="en-US" altLang="ko-KR" sz="900" dirty="0" smtClean="0"/>
          </a:p>
          <a:p>
            <a:r>
              <a:rPr lang="en-US" altLang="ko-KR" sz="900" dirty="0" smtClean="0"/>
              <a:t>     2</a:t>
            </a:r>
            <a:r>
              <a:rPr lang="ko-KR" altLang="en-US" sz="900" dirty="0" smtClean="0"/>
              <a:t>차 보고</a:t>
            </a:r>
            <a:endParaRPr lang="ko-KR" altLang="en-US" sz="900" dirty="0"/>
          </a:p>
        </p:txBody>
      </p:sp>
      <p:sp>
        <p:nvSpPr>
          <p:cNvPr id="20" name="TextBox 19"/>
          <p:cNvSpPr txBox="1"/>
          <p:nvPr/>
        </p:nvSpPr>
        <p:spPr>
          <a:xfrm>
            <a:off x="509282" y="2338978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진행사항 정리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ko-KR" altLang="en-US" sz="900" dirty="0" smtClean="0"/>
              <a:t>중간진도보고</a:t>
            </a:r>
            <a:endParaRPr lang="en-US" altLang="ko-KR" sz="900" dirty="0" smtClean="0"/>
          </a:p>
        </p:txBody>
      </p:sp>
      <p:sp>
        <p:nvSpPr>
          <p:cNvPr id="21" name="TextBox 20"/>
          <p:cNvSpPr txBox="1"/>
          <p:nvPr/>
        </p:nvSpPr>
        <p:spPr>
          <a:xfrm>
            <a:off x="4018273" y="230671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 현지 보고회</a:t>
            </a:r>
            <a:endParaRPr lang="en-US" altLang="ko-KR" sz="9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 최종점검</a:t>
            </a:r>
            <a:endParaRPr lang="en-US" altLang="ko-KR" sz="900" dirty="0" smtClean="0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5161212" y="2420888"/>
            <a:ext cx="351524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559624" y="2478139"/>
            <a:ext cx="4154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 smtClean="0">
                <a:solidFill>
                  <a:srgbClr val="FF0000"/>
                </a:solidFill>
              </a:rPr>
              <a:t>여행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8773" y="342231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sz="900" dirty="0" smtClean="0"/>
              <a:t>  귀국</a:t>
            </a:r>
            <a:endParaRPr lang="en-US" altLang="ko-KR" sz="900" dirty="0" smtClean="0"/>
          </a:p>
        </p:txBody>
      </p:sp>
    </p:spTree>
    <p:extLst>
      <p:ext uri="{BB962C8B-B14F-4D97-AF65-F5344CB8AC3E}">
        <p14:creationId xmlns:p14="http://schemas.microsoft.com/office/powerpoint/2010/main" val="355568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212392"/>
              </p:ext>
            </p:extLst>
          </p:nvPr>
        </p:nvGraphicFramePr>
        <p:xfrm>
          <a:off x="395536" y="620688"/>
          <a:ext cx="8352928" cy="5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1599"/>
                <a:gridCol w="1389470"/>
                <a:gridCol w="998808"/>
                <a:gridCol w="1498211"/>
                <a:gridCol w="1292811"/>
                <a:gridCol w="1079356"/>
                <a:gridCol w="1272673"/>
              </a:tblGrid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교육비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2,800,000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국내교육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</a:t>
                      </a:r>
                      <a:r>
                        <a:rPr lang="en-US" altLang="ko-KR" sz="1000" u="none" strike="noStrike" dirty="0">
                          <a:effectLst/>
                        </a:rPr>
                        <a:t>1,600,000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참가비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50,000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(50,000*2</a:t>
                      </a:r>
                      <a:r>
                        <a:rPr lang="ko-KR" altLang="en-US" sz="700" u="none" strike="noStrike" dirty="0">
                          <a:effectLst/>
                        </a:rPr>
                        <a:t>회*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명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교통비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30,000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(30,000*2</a:t>
                      </a:r>
                      <a:r>
                        <a:rPr lang="ko-KR" altLang="en-US" sz="700" u="none" strike="noStrike" dirty="0">
                          <a:effectLst/>
                        </a:rPr>
                        <a:t>회*</a:t>
                      </a:r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</a:rPr>
                        <a:t>명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600,000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>
                          <a:effectLst/>
                        </a:rPr>
                        <a:t>　</a:t>
                      </a:r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특강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자문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</a:t>
                      </a:r>
                      <a:r>
                        <a:rPr lang="en-US" altLang="ko-KR" sz="1000" u="none" strike="noStrike" dirty="0">
                          <a:effectLst/>
                        </a:rPr>
                        <a:t>1,000,000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 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>
                          <a:effectLst/>
                        </a:rPr>
                        <a:t>강사료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</a:t>
                      </a:r>
                      <a:r>
                        <a:rPr lang="en-US" altLang="ko-KR" sz="1000" u="none" strike="noStrike" dirty="0">
                          <a:effectLst/>
                        </a:rPr>
                        <a:t>400,000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(300,000*1</a:t>
                      </a:r>
                      <a:r>
                        <a:rPr lang="ko-KR" altLang="en-US" sz="700" u="none" strike="noStrike" dirty="0">
                          <a:effectLst/>
                        </a:rPr>
                        <a:t>회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800,000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  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   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-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자문비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</a:t>
                      </a:r>
                      <a:r>
                        <a:rPr lang="en-US" altLang="ko-KR" sz="1000" u="none" strike="noStrike" dirty="0">
                          <a:effectLst/>
                        </a:rPr>
                        <a:t>100,000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(100,000*1</a:t>
                      </a:r>
                      <a:r>
                        <a:rPr lang="ko-KR" altLang="en-US" sz="700" u="none" strike="noStrike" dirty="0">
                          <a:effectLst/>
                        </a:rPr>
                        <a:t>회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200,000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서적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(5</a:t>
                      </a:r>
                      <a:r>
                        <a:rPr lang="ko-KR" altLang="en-US" sz="700" u="none" strike="noStrike" dirty="0">
                          <a:effectLst/>
                        </a:rPr>
                        <a:t>권 내외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200,000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재료비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2,000,000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국내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</a:t>
                      </a:r>
                      <a:r>
                        <a:rPr lang="en-US" altLang="ko-KR" sz="1000" u="none" strike="noStrike" dirty="0">
                          <a:effectLst/>
                        </a:rPr>
                        <a:t>1,500,000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>
                          <a:effectLst/>
                        </a:rPr>
                        <a:t>　</a:t>
                      </a:r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 </a:t>
                      </a:r>
                      <a:r>
                        <a:rPr lang="en-US" sz="1000" u="none" strike="noStrike" dirty="0" smtClean="0">
                          <a:effectLst/>
                        </a:rPr>
                        <a:t>    - </a:t>
                      </a:r>
                      <a:r>
                        <a:rPr lang="en-US" sz="1000" u="none" strike="noStrike" dirty="0">
                          <a:effectLst/>
                        </a:rPr>
                        <a:t>Main Project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카트</a:t>
                      </a:r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ko-KR" altLang="en-US" sz="700" u="none" strike="noStrike" dirty="0" err="1">
                          <a:effectLst/>
                        </a:rPr>
                        <a:t>프로토타입</a:t>
                      </a:r>
                      <a:r>
                        <a:rPr lang="ko-KR" altLang="en-US" sz="700" u="none" strike="noStrike" dirty="0">
                          <a:effectLst/>
                        </a:rPr>
                        <a:t> 제작비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1,000,000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 </a:t>
                      </a:r>
                      <a:r>
                        <a:rPr lang="en-US" sz="1000" u="none" strike="noStrike" dirty="0" smtClean="0">
                          <a:effectLst/>
                        </a:rPr>
                        <a:t>    - </a:t>
                      </a:r>
                      <a:r>
                        <a:rPr lang="en-US" sz="1000" u="none" strike="noStrike" dirty="0">
                          <a:effectLst/>
                        </a:rPr>
                        <a:t>Side Project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</a:t>
                      </a:r>
                      <a:r>
                        <a:rPr lang="ko-KR" altLang="en-US" sz="700" u="none" strike="noStrike" dirty="0">
                          <a:effectLst/>
                        </a:rPr>
                        <a:t>재료비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500,000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해외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500,000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  </a:t>
                      </a:r>
                      <a:r>
                        <a:rPr lang="en-US" altLang="ko-KR" sz="1000" u="none" strike="noStrike" dirty="0">
                          <a:effectLst/>
                        </a:rPr>
                        <a:t>1,100,000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회의비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</a:t>
                      </a:r>
                      <a:r>
                        <a:rPr lang="en-US" altLang="ko-KR" sz="1000" u="none" strike="noStrike" dirty="0">
                          <a:effectLst/>
                        </a:rPr>
                        <a:t>200,000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</a:rPr>
                        <a:t> </a:t>
                      </a:r>
                      <a:r>
                        <a:rPr lang="en-US" altLang="ko-KR" sz="700" u="none" strike="noStrike" dirty="0">
                          <a:effectLst/>
                        </a:rPr>
                        <a:t>(200,000*3</a:t>
                      </a:r>
                      <a:r>
                        <a:rPr lang="ko-KR" altLang="en-US" sz="700" u="none" strike="noStrike" dirty="0">
                          <a:effectLst/>
                        </a:rPr>
                        <a:t>회</a:t>
                      </a:r>
                      <a:r>
                        <a:rPr lang="en-US" altLang="ko-KR" sz="700" u="none" strike="noStrike" dirty="0">
                          <a:effectLst/>
                        </a:rPr>
                        <a:t>) 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600,000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예비비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-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>
                          <a:effectLst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 ₩   </a:t>
                      </a:r>
                      <a:r>
                        <a:rPr lang="en-US" altLang="ko-KR" sz="1000" u="none" strike="noStrike" dirty="0">
                          <a:effectLst/>
                        </a:rPr>
                        <a:t>500,000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합계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　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000" u="none" strike="noStrike" dirty="0">
                          <a:effectLst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100" b="1" u="none" strike="noStrike" dirty="0">
                          <a:effectLst/>
                        </a:rPr>
                        <a:t> ₩ 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5,900,000 </a:t>
                      </a:r>
                      <a:endParaRPr lang="en-US" altLang="ko-KR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48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0MoCal_MonSun_TP10373252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C2D66C8E-D6DF-42A7-BBD5-F4A50813B9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2010년 달력(월요일 - 일요일) (음력 달력 포함)</Template>
  <TotalTime>0</TotalTime>
  <Words>515</Words>
  <Application>Microsoft Office PowerPoint</Application>
  <PresentationFormat>화면 슬라이드 쇼(4:3)</PresentationFormat>
  <Paragraphs>306</Paragraphs>
  <Slides>4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2010MoCal_MonSun_TP10373252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2014-12-01T12:01:40Z</dcterms:created>
  <dcterms:modified xsi:type="dcterms:W3CDTF">2015-12-12T16:03:35Z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TC101641871042</vt:lpwstr>
  </property>
</Properties>
</file>