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9" r:id="rId11"/>
    <p:sldId id="264" r:id="rId12"/>
    <p:sldId id="270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0B20-FFEC-4DE8-AA92-1411433E85E2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84F3-2D80-4A01-A8B1-A84FD1FF6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7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0B20-FFEC-4DE8-AA92-1411433E85E2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84F3-2D80-4A01-A8B1-A84FD1FF6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80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0B20-FFEC-4DE8-AA92-1411433E85E2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84F3-2D80-4A01-A8B1-A84FD1FF6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3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0B20-FFEC-4DE8-AA92-1411433E85E2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84F3-2D80-4A01-A8B1-A84FD1FF6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8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0B20-FFEC-4DE8-AA92-1411433E85E2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84F3-2D80-4A01-A8B1-A84FD1FF6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33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0B20-FFEC-4DE8-AA92-1411433E85E2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84F3-2D80-4A01-A8B1-A84FD1FF6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4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0B20-FFEC-4DE8-AA92-1411433E85E2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84F3-2D80-4A01-A8B1-A84FD1FF6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37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0B20-FFEC-4DE8-AA92-1411433E85E2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84F3-2D80-4A01-A8B1-A84FD1FF6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2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0B20-FFEC-4DE8-AA92-1411433E85E2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84F3-2D80-4A01-A8B1-A84FD1FF6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76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0B20-FFEC-4DE8-AA92-1411433E85E2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84F3-2D80-4A01-A8B1-A84FD1FF6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44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C0B20-FFEC-4DE8-AA92-1411433E85E2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84F3-2D80-4A01-A8B1-A84FD1FF6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4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0B20-FFEC-4DE8-AA92-1411433E85E2}" type="datetimeFigureOut">
              <a:rPr lang="ko-KR" altLang="en-US" smtClean="0"/>
              <a:t>2015-12-22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284F3-2D80-4A01-A8B1-A84FD1FF64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3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unicef.org/innovation" TargetMode="External"/><Relationship Id="rId4" Type="http://schemas.openxmlformats.org/officeDocument/2006/relationships/hyperlink" Target="http://www.unicefstorie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blog.naver.com/ts_reve/22051291135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적정기술이란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9317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정다은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37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9013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적정기술 실패 사례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64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Playpump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12" y="1690688"/>
            <a:ext cx="2733818" cy="38623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575" y="1690688"/>
            <a:ext cx="6340893" cy="38045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0381" y="5704848"/>
            <a:ext cx="11482631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설치비용과 유지비용이 많이 들어 지금은 대다수가 폐기되었다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현지 </a:t>
            </a:r>
            <a:r>
              <a:rPr lang="ko-KR" altLang="en-US" dirty="0"/>
              <a:t>적용 테스트도 없이 프로젝트를 추진했고 현지인들은 “언제 우리가 이런 것을 갔다 달라고 했냐”고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현지 </a:t>
            </a:r>
            <a:r>
              <a:rPr lang="ko-KR" altLang="en-US" dirty="0"/>
              <a:t>상황도 모르고 로컬과의 커뮤니케이션이 없었던 기술이었던 것이다</a:t>
            </a:r>
            <a:r>
              <a:rPr lang="en-US" altLang="ko-KR" dirty="0"/>
              <a:t>.</a:t>
            </a:r>
          </a:p>
          <a:p>
            <a:pPr algn="r"/>
            <a:r>
              <a:rPr lang="en-US" altLang="ko-KR" sz="1100" b="1" dirty="0"/>
              <a:t>[</a:t>
            </a:r>
            <a:r>
              <a:rPr lang="ko-KR" altLang="en-US" sz="1100" b="1" dirty="0"/>
              <a:t>출처</a:t>
            </a:r>
            <a:r>
              <a:rPr lang="en-US" altLang="ko-KR" sz="1100" b="1" dirty="0"/>
              <a:t>]</a:t>
            </a:r>
            <a:r>
              <a:rPr lang="ko-KR" altLang="en-US" sz="1100" dirty="0"/>
              <a:t> 적정기술 </a:t>
            </a:r>
            <a:r>
              <a:rPr lang="ko-KR" altLang="en-US" sz="1100" dirty="0" smtClean="0"/>
              <a:t>실패사례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358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90139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smtClean="0"/>
              <a:t>유니세프 이노베이션 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241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Unicef</a:t>
            </a:r>
            <a:r>
              <a:rPr lang="en-US" altLang="ko-KR" dirty="0" smtClean="0"/>
              <a:t> innovation LAB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7" y="1690687"/>
            <a:ext cx="5409054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022" y="1690687"/>
            <a:ext cx="6061693" cy="8858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05352" y="643944"/>
            <a:ext cx="3374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​</a:t>
            </a:r>
            <a:r>
              <a:rPr lang="en-US" altLang="ko-KR" dirty="0">
                <a:hlinkClick r:id="rId4"/>
              </a:rPr>
              <a:t>www.unicefstories.org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hlinkClick r:id="rId5"/>
              </a:rPr>
              <a:t>www.unicef.org/innovation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42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2270" y="3232596"/>
            <a:ext cx="92083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낙후된 </a:t>
            </a:r>
            <a:r>
              <a:rPr lang="ko-KR" altLang="en-US" sz="2800" dirty="0"/>
              <a:t>지역이나 소외된 계층을 배려하여 만든 기술로써</a:t>
            </a:r>
            <a:r>
              <a:rPr lang="en-US" altLang="ko-KR" sz="2800" dirty="0"/>
              <a:t>, 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첨단 </a:t>
            </a:r>
            <a:r>
              <a:rPr lang="ko-KR" altLang="en-US" sz="2800" dirty="0"/>
              <a:t>기술보다는 해당 지역의 </a:t>
            </a:r>
            <a:r>
              <a:rPr lang="ko-KR" altLang="en-US" sz="2800" dirty="0">
                <a:solidFill>
                  <a:srgbClr val="00B050"/>
                </a:solidFill>
              </a:rPr>
              <a:t>환경</a:t>
            </a:r>
            <a:r>
              <a:rPr lang="en-US" altLang="ko-KR" sz="2800" dirty="0">
                <a:solidFill>
                  <a:srgbClr val="00B050"/>
                </a:solidFill>
              </a:rPr>
              <a:t>, </a:t>
            </a:r>
            <a:r>
              <a:rPr lang="ko-KR" altLang="en-US" sz="2800" dirty="0">
                <a:solidFill>
                  <a:srgbClr val="00B050"/>
                </a:solidFill>
              </a:rPr>
              <a:t>경제</a:t>
            </a:r>
            <a:r>
              <a:rPr lang="en-US" altLang="ko-KR" sz="2800" dirty="0">
                <a:solidFill>
                  <a:srgbClr val="00B050"/>
                </a:solidFill>
              </a:rPr>
              <a:t>, </a:t>
            </a:r>
            <a:r>
              <a:rPr lang="ko-KR" altLang="en-US" sz="2800" dirty="0">
                <a:solidFill>
                  <a:srgbClr val="00B050"/>
                </a:solidFill>
              </a:rPr>
              <a:t>사회 여건에 </a:t>
            </a:r>
            <a:endParaRPr lang="en-US" altLang="ko-KR" sz="2800" dirty="0" smtClean="0">
              <a:solidFill>
                <a:srgbClr val="00B050"/>
              </a:solidFill>
            </a:endParaRPr>
          </a:p>
          <a:p>
            <a:pPr algn="ctr"/>
            <a:r>
              <a:rPr lang="ko-KR" altLang="en-US" sz="2800" dirty="0" smtClean="0">
                <a:solidFill>
                  <a:srgbClr val="00B050"/>
                </a:solidFill>
              </a:rPr>
              <a:t>맞게</a:t>
            </a:r>
            <a:r>
              <a:rPr lang="ko-KR" altLang="en-US" sz="2800" dirty="0" smtClean="0"/>
              <a:t> </a:t>
            </a:r>
            <a:r>
              <a:rPr lang="ko-KR" altLang="en-US" sz="2800" dirty="0"/>
              <a:t>만들어진 </a:t>
            </a:r>
            <a:r>
              <a:rPr lang="ko-KR" altLang="en-US" sz="2800" dirty="0" smtClean="0"/>
              <a:t>기술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868213" y="191940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적정기술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48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적정기술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바이오가스를</a:t>
            </a:r>
            <a:r>
              <a:rPr lang="ko-KR" altLang="en-US" dirty="0" smtClean="0"/>
              <a:t> 연료로</a:t>
            </a:r>
            <a:endParaRPr lang="en-US" altLang="ko-KR" dirty="0" smtClean="0"/>
          </a:p>
          <a:p>
            <a:r>
              <a:rPr lang="ko-KR" altLang="en-US" dirty="0" smtClean="0"/>
              <a:t>물 나오는 광고판</a:t>
            </a:r>
            <a:endParaRPr lang="en-US" altLang="ko-KR" dirty="0" smtClean="0"/>
          </a:p>
          <a:p>
            <a:r>
              <a:rPr lang="en-US" altLang="ko-KR" dirty="0" smtClean="0"/>
              <a:t>Q-DRUM</a:t>
            </a:r>
          </a:p>
          <a:p>
            <a:r>
              <a:rPr lang="en-US" altLang="ko-KR" dirty="0" smtClean="0"/>
              <a:t>Coca-Cola Bio Cooler</a:t>
            </a:r>
          </a:p>
          <a:p>
            <a:r>
              <a:rPr lang="en-US" altLang="ko-KR" dirty="0" smtClean="0"/>
              <a:t>Mercy Tape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04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바이오가스를</a:t>
            </a:r>
            <a:r>
              <a:rPr lang="ko-KR" altLang="en-US" dirty="0" smtClean="0"/>
              <a:t> 이용한 </a:t>
            </a:r>
            <a:r>
              <a:rPr lang="en-US" altLang="ko-KR" dirty="0" err="1" smtClean="0"/>
              <a:t>Biodigester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44710"/>
            <a:ext cx="46621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[NAMA development for </a:t>
            </a:r>
            <a:r>
              <a:rPr lang="en-US" altLang="ko-KR" b="1" dirty="0" err="1"/>
              <a:t>Biodigester</a:t>
            </a:r>
            <a:r>
              <a:rPr lang="en-US" altLang="ko-KR" b="1" dirty="0"/>
              <a:t>? - </a:t>
            </a:r>
            <a:r>
              <a:rPr lang="ko-KR" altLang="en-US" b="1" dirty="0"/>
              <a:t>적정기술 사례</a:t>
            </a:r>
            <a:r>
              <a:rPr lang="en-US" altLang="ko-KR" b="1" dirty="0"/>
              <a:t>]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r>
              <a:rPr lang="en-US" altLang="ko-KR" dirty="0" err="1"/>
              <a:t>Biodigester</a:t>
            </a:r>
            <a:r>
              <a:rPr lang="en-US" altLang="ko-KR" dirty="0"/>
              <a:t> (</a:t>
            </a:r>
            <a:r>
              <a:rPr lang="ko-KR" altLang="en-US" dirty="0" err="1"/>
              <a:t>생물소화조</a:t>
            </a:r>
            <a:r>
              <a:rPr lang="en-US" altLang="ko-KR" dirty="0"/>
              <a:t>) </a:t>
            </a:r>
            <a:r>
              <a:rPr lang="ko-KR" altLang="en-US" dirty="0"/>
              <a:t>라는 게 있다</a:t>
            </a:r>
            <a:r>
              <a:rPr lang="en-US" altLang="ko-KR" dirty="0"/>
              <a:t>. </a:t>
            </a:r>
            <a:r>
              <a:rPr lang="ko-KR" altLang="en-US" dirty="0"/>
              <a:t>집에서 일반적으로 기르는 소</a:t>
            </a:r>
            <a:r>
              <a:rPr lang="en-US" altLang="ko-KR" dirty="0"/>
              <a:t>, </a:t>
            </a:r>
            <a:r>
              <a:rPr lang="ko-KR" altLang="en-US" dirty="0"/>
              <a:t>돼지</a:t>
            </a:r>
            <a:r>
              <a:rPr lang="en-US" altLang="ko-KR" dirty="0"/>
              <a:t>, </a:t>
            </a:r>
            <a:r>
              <a:rPr lang="ko-KR" altLang="en-US" dirty="0"/>
              <a:t>닭 등의 배설물을 집어 넣으면 </a:t>
            </a:r>
            <a:r>
              <a:rPr lang="ko-KR" altLang="en-US" dirty="0" err="1"/>
              <a:t>바이오가스가</a:t>
            </a:r>
            <a:r>
              <a:rPr lang="ko-KR" altLang="en-US" dirty="0"/>
              <a:t> 생성되는데</a:t>
            </a:r>
            <a:r>
              <a:rPr lang="en-US" altLang="ko-KR" dirty="0"/>
              <a:t>, </a:t>
            </a:r>
            <a:r>
              <a:rPr lang="ko-KR" altLang="en-US" dirty="0"/>
              <a:t>이를 조리</a:t>
            </a:r>
            <a:r>
              <a:rPr lang="en-US" altLang="ko-KR" dirty="0"/>
              <a:t>(cooking)</a:t>
            </a:r>
            <a:r>
              <a:rPr lang="ko-KR" altLang="en-US" dirty="0"/>
              <a:t>나 조명</a:t>
            </a:r>
            <a:r>
              <a:rPr lang="en-US" altLang="ko-KR" dirty="0"/>
              <a:t>(light)</a:t>
            </a:r>
            <a:r>
              <a:rPr lang="ko-KR" altLang="en-US" dirty="0"/>
              <a:t>의 연료로 사용하게 하는 기술이다</a:t>
            </a:r>
            <a:r>
              <a:rPr lang="en-US" altLang="ko-KR" dirty="0"/>
              <a:t>. </a:t>
            </a:r>
            <a:r>
              <a:rPr lang="ko-KR" altLang="en-US" dirty="0" err="1"/>
              <a:t>바이오가스가</a:t>
            </a:r>
            <a:r>
              <a:rPr lang="ko-KR" altLang="en-US" dirty="0"/>
              <a:t> 생성된 후의 배설물은 </a:t>
            </a:r>
            <a:r>
              <a:rPr lang="ko-KR" altLang="en-US" dirty="0" err="1"/>
              <a:t>유기농</a:t>
            </a:r>
            <a:r>
              <a:rPr lang="ko-KR" altLang="en-US" dirty="0"/>
              <a:t> 작물 재배에도 사용될 수 있어 유용한 폐자원에너지화</a:t>
            </a:r>
            <a:r>
              <a:rPr lang="en-US" altLang="ko-KR" dirty="0"/>
              <a:t>(waste to energy)</a:t>
            </a:r>
            <a:r>
              <a:rPr lang="ko-KR" altLang="en-US" dirty="0"/>
              <a:t>의 주요 사례로 거론된다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[</a:t>
            </a:r>
            <a:r>
              <a:rPr lang="ko-KR" altLang="en-US" b="1" dirty="0"/>
              <a:t>출처</a:t>
            </a:r>
            <a:r>
              <a:rPr lang="en-US" altLang="ko-KR" b="1" dirty="0"/>
              <a:t>]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NAMA development for </a:t>
            </a:r>
            <a:r>
              <a:rPr lang="en-US" altLang="ko-KR" dirty="0" err="1">
                <a:hlinkClick r:id="rId2"/>
              </a:rPr>
              <a:t>Biodigester</a:t>
            </a:r>
            <a:r>
              <a:rPr lang="en-US" altLang="ko-KR" dirty="0">
                <a:hlinkClick r:id="rId2"/>
              </a:rPr>
              <a:t>? - </a:t>
            </a:r>
            <a:r>
              <a:rPr lang="ko-KR" altLang="en-US" dirty="0">
                <a:hlinkClick r:id="rId2"/>
              </a:rPr>
              <a:t>적정기술 </a:t>
            </a:r>
            <a:r>
              <a:rPr lang="ko-KR" altLang="en-US" dirty="0" smtClean="0">
                <a:hlinkClick r:id="rId2"/>
              </a:rPr>
              <a:t>사례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99" y="2301867"/>
            <a:ext cx="61087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Drinking water out of air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68"/>
          <a:stretch/>
        </p:blipFill>
        <p:spPr>
          <a:xfrm>
            <a:off x="6341273" y="2161176"/>
            <a:ext cx="5558806" cy="3346085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95" y="2161175"/>
            <a:ext cx="6001578" cy="33460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3050" y="5793081"/>
            <a:ext cx="583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수증기가 광고판 </a:t>
            </a:r>
            <a:r>
              <a:rPr lang="ko-KR" altLang="en-US" smtClean="0"/>
              <a:t>뒤의 냉각기를 거쳐 물로 바뀌는 기술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3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Q-DRUM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56" y="2706949"/>
            <a:ext cx="4105166" cy="23057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566" y="1992917"/>
            <a:ext cx="5715000" cy="3733800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4868213" y="3518526"/>
            <a:ext cx="850006" cy="68258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53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Bio Cooler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1514955"/>
            <a:ext cx="85090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Bio Cooler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48" y="1690688"/>
            <a:ext cx="4722656" cy="44364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71256" y="2691682"/>
            <a:ext cx="4391695" cy="1661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식물에 물을 주면 물이 증발하면서 주변의 열을 빼앗아가고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냉</a:t>
            </a:r>
            <a:r>
              <a:rPr lang="ko-KR" altLang="en-US" sz="2000" dirty="0" smtClean="0"/>
              <a:t>각거울이 증기를 응축시켜 내부를 더욱 더 </a:t>
            </a:r>
            <a:endParaRPr lang="en-US" altLang="ko-KR" sz="2000" dirty="0" smtClean="0"/>
          </a:p>
          <a:p>
            <a:r>
              <a:rPr lang="ko-KR" altLang="en-US" sz="2000" dirty="0" smtClean="0"/>
              <a:t>차갑게 만든다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49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Mercy tape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066" y="1512110"/>
            <a:ext cx="3468103" cy="4873028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222" y="1461143"/>
            <a:ext cx="3702844" cy="49239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972" y="4906851"/>
            <a:ext cx="4159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개월부터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살까지의 어린이들의 몸무게를 저울을 이용하지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어깨길이와 중간 위 </a:t>
            </a:r>
            <a:r>
              <a:rPr lang="ko-KR" altLang="en-US" dirty="0" err="1" smtClean="0"/>
              <a:t>팔둘레를</a:t>
            </a:r>
            <a:r>
              <a:rPr lang="ko-KR" altLang="en-US" dirty="0" smtClean="0"/>
              <a:t> 재서 몸무게를 알 수 있는 테이프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9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163</Words>
  <Application>Microsoft Office PowerPoint</Application>
  <PresentationFormat>와이드스크린</PresentationFormat>
  <Paragraphs>37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적정기술이란?</vt:lpstr>
      <vt:lpstr>PowerPoint 프레젠테이션</vt:lpstr>
      <vt:lpstr>적정기술 사례</vt:lpstr>
      <vt:lpstr>바이오가스를 이용한 Biodigester</vt:lpstr>
      <vt:lpstr>Drinking water out of air</vt:lpstr>
      <vt:lpstr>Q-DRUM</vt:lpstr>
      <vt:lpstr>Bio Cooler</vt:lpstr>
      <vt:lpstr>Bio Cooler</vt:lpstr>
      <vt:lpstr>Mercy tape</vt:lpstr>
      <vt:lpstr>적정기술 실패 사례</vt:lpstr>
      <vt:lpstr>Playpump</vt:lpstr>
      <vt:lpstr>유니세프 이노베이션 랩</vt:lpstr>
      <vt:lpstr>Unicef innovation LAB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적정기술이란?</dc:title>
  <dc:creator>정다은</dc:creator>
  <cp:lastModifiedBy>정다은</cp:lastModifiedBy>
  <cp:revision>7</cp:revision>
  <dcterms:created xsi:type="dcterms:W3CDTF">2015-12-21T23:46:21Z</dcterms:created>
  <dcterms:modified xsi:type="dcterms:W3CDTF">2015-12-22T01:09:10Z</dcterms:modified>
</cp:coreProperties>
</file>