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6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7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3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6BF8-47FD-49CD-A210-2EF3A191DB0A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6362-1EFB-4704-B2F2-229F59EEB91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7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18" y="0"/>
            <a:ext cx="916491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298" y="0"/>
            <a:ext cx="9150298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적정기술의 성공사례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waterjournal.co.kr/news/photo/201408/20773_17707_8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3347864" cy="68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6726" y="44624"/>
            <a:ext cx="56166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Drinkable </a:t>
            </a:r>
            <a:r>
              <a:rPr lang="en-US" altLang="ko-KR" b="1" dirty="0" smtClean="0">
                <a:solidFill>
                  <a:schemeClr val="accent6"/>
                </a:solidFill>
              </a:rPr>
              <a:t>Book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               (</a:t>
            </a:r>
            <a:r>
              <a:rPr lang="ko-KR" altLang="en-US" b="1" dirty="0">
                <a:solidFill>
                  <a:schemeClr val="accent6"/>
                </a:solidFill>
              </a:rPr>
              <a:t>물을 깨끗하게 만들어주는 필터 북</a:t>
            </a:r>
            <a:r>
              <a:rPr lang="en-US" altLang="ko-KR" b="1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b="1" dirty="0"/>
              <a:t> </a:t>
            </a:r>
            <a:endParaRPr lang="en-US" altLang="ko-KR" b="1" u="sng" dirty="0" smtClean="0"/>
          </a:p>
          <a:p>
            <a:r>
              <a:rPr lang="ko-KR" altLang="en-US" u="sng" dirty="0" smtClean="0">
                <a:solidFill>
                  <a:schemeClr val="accent3"/>
                </a:solidFill>
              </a:rPr>
              <a:t>‘</a:t>
            </a:r>
            <a:r>
              <a:rPr lang="en-US" altLang="ko-KR" u="sng" dirty="0">
                <a:solidFill>
                  <a:schemeClr val="accent3"/>
                </a:solidFill>
              </a:rPr>
              <a:t>Drinkable Book’</a:t>
            </a:r>
            <a:r>
              <a:rPr lang="ko-KR" altLang="en-US" u="sng" dirty="0">
                <a:solidFill>
                  <a:schemeClr val="accent3"/>
                </a:solidFill>
              </a:rPr>
              <a:t>은 식수가 부족한 개발도상국을 위한 적정기술이 적용된 디자인 제품으로 오염된 물을 마실 수 있게 해 주는 기능을 가진 책이다</a:t>
            </a:r>
            <a:r>
              <a:rPr lang="en-US" altLang="ko-KR" u="sng" dirty="0">
                <a:solidFill>
                  <a:schemeClr val="accent3"/>
                </a:solidFill>
              </a:rPr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solidFill>
                  <a:schemeClr val="accent3"/>
                </a:solidFill>
              </a:rPr>
              <a:t>단순히 물속의 더러운 찌꺼기만을 거르는 필터가 아니라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물 속에 존재하며 인체에 유해한 콜레라나 장티푸스 같은 질병을 유발하는 박테리아까지 제거할 수 </a:t>
            </a:r>
            <a:r>
              <a:rPr lang="ko-KR" altLang="en-US" dirty="0" smtClean="0">
                <a:solidFill>
                  <a:schemeClr val="accent3"/>
                </a:solidFill>
              </a:rPr>
              <a:t>있다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r>
              <a:rPr lang="en-US" altLang="ko-KR" dirty="0">
                <a:solidFill>
                  <a:schemeClr val="accent3"/>
                </a:solidFill>
              </a:rPr>
              <a:t/>
            </a:r>
            <a:br>
              <a:rPr lang="en-US" altLang="ko-KR" dirty="0">
                <a:solidFill>
                  <a:schemeClr val="accent3"/>
                </a:solidFill>
              </a:rPr>
            </a:br>
            <a:r>
              <a:rPr lang="en-US" altLang="ko-KR" u="sng" dirty="0">
                <a:solidFill>
                  <a:schemeClr val="accent3"/>
                </a:solidFill>
              </a:rPr>
              <a:t>‘Drinkable Book’</a:t>
            </a:r>
            <a:r>
              <a:rPr lang="ko-KR" altLang="en-US" u="sng" dirty="0">
                <a:solidFill>
                  <a:schemeClr val="accent3"/>
                </a:solidFill>
              </a:rPr>
              <a:t>은 각 페이지 당 </a:t>
            </a:r>
            <a:r>
              <a:rPr lang="en-US" altLang="ko-KR" u="sng" dirty="0">
                <a:solidFill>
                  <a:schemeClr val="accent3"/>
                </a:solidFill>
              </a:rPr>
              <a:t>100L</a:t>
            </a:r>
            <a:r>
              <a:rPr lang="ko-KR" altLang="en-US" u="sng" dirty="0">
                <a:solidFill>
                  <a:schemeClr val="accent3"/>
                </a:solidFill>
              </a:rPr>
              <a:t>의 물을 정수할 수 있고</a:t>
            </a:r>
            <a:r>
              <a:rPr lang="en-US" altLang="ko-KR" u="sng" dirty="0">
                <a:solidFill>
                  <a:schemeClr val="accent3"/>
                </a:solidFill>
              </a:rPr>
              <a:t>, </a:t>
            </a:r>
            <a:r>
              <a:rPr lang="ko-KR" altLang="en-US" u="sng" dirty="0">
                <a:solidFill>
                  <a:schemeClr val="accent3"/>
                </a:solidFill>
              </a:rPr>
              <a:t>책 한 권으로 </a:t>
            </a:r>
            <a:r>
              <a:rPr lang="en-US" altLang="ko-KR" u="sng" dirty="0">
                <a:solidFill>
                  <a:schemeClr val="accent3"/>
                </a:solidFill>
              </a:rPr>
              <a:t>30</a:t>
            </a:r>
            <a:r>
              <a:rPr lang="ko-KR" altLang="en-US" u="sng" dirty="0">
                <a:solidFill>
                  <a:schemeClr val="accent3"/>
                </a:solidFill>
              </a:rPr>
              <a:t>일 이상 사용할 수 있다</a:t>
            </a:r>
            <a:r>
              <a:rPr lang="en-US" altLang="ko-KR" u="sng" dirty="0">
                <a:solidFill>
                  <a:schemeClr val="accent3"/>
                </a:solidFill>
              </a:rPr>
              <a:t>. </a:t>
            </a:r>
            <a:r>
              <a:rPr lang="ko-KR" altLang="en-US" dirty="0">
                <a:solidFill>
                  <a:schemeClr val="accent3"/>
                </a:solidFill>
              </a:rPr>
              <a:t>한 사람이 </a:t>
            </a:r>
            <a:r>
              <a:rPr lang="en-US" altLang="ko-KR" dirty="0">
                <a:solidFill>
                  <a:schemeClr val="accent3"/>
                </a:solidFill>
              </a:rPr>
              <a:t>4</a:t>
            </a:r>
            <a:r>
              <a:rPr lang="ko-KR" altLang="en-US" dirty="0">
                <a:solidFill>
                  <a:schemeClr val="accent3"/>
                </a:solidFill>
              </a:rPr>
              <a:t>년 동안 마실 수 있는 양의 식수로 정화가 가능하다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r>
              <a:rPr lang="ko-KR" altLang="en-US" dirty="0">
                <a:solidFill>
                  <a:schemeClr val="accent3"/>
                </a:solidFill>
              </a:rPr>
              <a:t>사용방법 또한 간단한 데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커피 필터처럼 책을 한 장씩 떼어서 전용 케이스에 끼워 물을 붓기만 하면 된다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r>
              <a:rPr lang="ko-KR" altLang="en-US" dirty="0">
                <a:solidFill>
                  <a:schemeClr val="accent3"/>
                </a:solidFill>
              </a:rPr>
              <a:t>총 </a:t>
            </a:r>
            <a:r>
              <a:rPr lang="en-US" altLang="ko-KR" dirty="0">
                <a:solidFill>
                  <a:schemeClr val="accent3"/>
                </a:solidFill>
              </a:rPr>
              <a:t>24</a:t>
            </a:r>
            <a:r>
              <a:rPr lang="ko-KR" altLang="en-US" dirty="0">
                <a:solidFill>
                  <a:schemeClr val="accent3"/>
                </a:solidFill>
              </a:rPr>
              <a:t>페이지로 구성되어 있으며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각 페이지에는 안전하지 않은 물에 대한 정보와 깨끗한 물을 마실 수 있는 방법을 제공하고 있다</a:t>
            </a:r>
            <a:r>
              <a:rPr lang="en-US" altLang="ko-KR" dirty="0">
                <a:solidFill>
                  <a:schemeClr val="accent3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aterjournal.co.kr/news/photo/201408/20773_17709_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" y="25276"/>
            <a:ext cx="49169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9362" y="44624"/>
            <a:ext cx="4173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/>
                </a:solidFill>
              </a:rPr>
              <a:t>Eliodomestico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     (</a:t>
            </a:r>
            <a:r>
              <a:rPr lang="ko-KR" altLang="en-US" b="1" dirty="0">
                <a:solidFill>
                  <a:schemeClr val="accent6"/>
                </a:solidFill>
              </a:rPr>
              <a:t>태양열로 식수를 만드는 가마솥</a:t>
            </a:r>
            <a:r>
              <a:rPr lang="en-US" altLang="ko-KR" b="1" dirty="0" smtClean="0">
                <a:solidFill>
                  <a:schemeClr val="accent6"/>
                </a:solidFill>
              </a:rPr>
              <a:t>)</a:t>
            </a:r>
          </a:p>
          <a:p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ko-KR" altLang="en-US" dirty="0">
                <a:solidFill>
                  <a:schemeClr val="accent3"/>
                </a:solidFill>
              </a:rPr>
              <a:t>이탈리아 디자이너 </a:t>
            </a:r>
            <a:r>
              <a:rPr lang="en-US" altLang="ko-KR" dirty="0">
                <a:solidFill>
                  <a:schemeClr val="accent3"/>
                </a:solidFill>
              </a:rPr>
              <a:t>Gabriele </a:t>
            </a:r>
            <a:r>
              <a:rPr lang="en-US" altLang="ko-KR" dirty="0" err="1">
                <a:solidFill>
                  <a:schemeClr val="accent3"/>
                </a:solidFill>
              </a:rPr>
              <a:t>Diamanti</a:t>
            </a:r>
            <a:r>
              <a:rPr lang="ko-KR" altLang="en-US" dirty="0">
                <a:solidFill>
                  <a:schemeClr val="accent3"/>
                </a:solidFill>
              </a:rPr>
              <a:t>가 개발한 ‘</a:t>
            </a:r>
            <a:r>
              <a:rPr lang="en-US" altLang="ko-KR" dirty="0" err="1">
                <a:solidFill>
                  <a:schemeClr val="accent3"/>
                </a:solidFill>
              </a:rPr>
              <a:t>Eliodomestico</a:t>
            </a:r>
            <a:r>
              <a:rPr lang="en-US" altLang="ko-KR" dirty="0">
                <a:solidFill>
                  <a:schemeClr val="accent3"/>
                </a:solidFill>
              </a:rPr>
              <a:t>’</a:t>
            </a:r>
            <a:r>
              <a:rPr lang="ko-KR" altLang="en-US" dirty="0">
                <a:solidFill>
                  <a:schemeClr val="accent3"/>
                </a:solidFill>
              </a:rPr>
              <a:t>는 제 </a:t>
            </a:r>
            <a:r>
              <a:rPr lang="en-US" altLang="ko-KR" dirty="0">
                <a:solidFill>
                  <a:schemeClr val="accent3"/>
                </a:solidFill>
              </a:rPr>
              <a:t>3</a:t>
            </a:r>
            <a:r>
              <a:rPr lang="ko-KR" altLang="en-US" dirty="0">
                <a:solidFill>
                  <a:schemeClr val="accent3"/>
                </a:solidFill>
              </a:rPr>
              <a:t>세계 해안지역 사람들을 위해 개발했다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r>
              <a:rPr lang="ko-KR" altLang="en-US" u="sng" dirty="0">
                <a:solidFill>
                  <a:schemeClr val="accent3"/>
                </a:solidFill>
              </a:rPr>
              <a:t>정수필터 없이 오직 태양열을 이용해 식수를 생산한다</a:t>
            </a:r>
            <a:r>
              <a:rPr lang="en-US" altLang="ko-KR" u="sng" dirty="0">
                <a:solidFill>
                  <a:schemeClr val="accent3"/>
                </a:solidFill>
              </a:rPr>
              <a:t>. </a:t>
            </a:r>
            <a:r>
              <a:rPr lang="ko-KR" altLang="en-US" u="sng" dirty="0">
                <a:solidFill>
                  <a:schemeClr val="accent3"/>
                </a:solidFill>
              </a:rPr>
              <a:t>강물</a:t>
            </a:r>
            <a:r>
              <a:rPr lang="en-US" altLang="ko-KR" u="sng" dirty="0">
                <a:solidFill>
                  <a:schemeClr val="accent3"/>
                </a:solidFill>
              </a:rPr>
              <a:t>, </a:t>
            </a:r>
            <a:r>
              <a:rPr lang="ko-KR" altLang="en-US" u="sng" dirty="0">
                <a:solidFill>
                  <a:schemeClr val="accent3"/>
                </a:solidFill>
              </a:rPr>
              <a:t>빗물</a:t>
            </a:r>
            <a:r>
              <a:rPr lang="en-US" altLang="ko-KR" u="sng" dirty="0">
                <a:solidFill>
                  <a:schemeClr val="accent3"/>
                </a:solidFill>
              </a:rPr>
              <a:t>, </a:t>
            </a:r>
            <a:r>
              <a:rPr lang="ko-KR" altLang="en-US" u="sng" dirty="0">
                <a:solidFill>
                  <a:schemeClr val="accent3"/>
                </a:solidFill>
              </a:rPr>
              <a:t>바닷물을 솥에 넣고 </a:t>
            </a:r>
            <a:r>
              <a:rPr lang="en-US" altLang="ko-KR" u="sng" dirty="0">
                <a:solidFill>
                  <a:schemeClr val="accent3"/>
                </a:solidFill>
              </a:rPr>
              <a:t>8</a:t>
            </a:r>
            <a:r>
              <a:rPr lang="ko-KR" altLang="en-US" u="sng" dirty="0">
                <a:solidFill>
                  <a:schemeClr val="accent3"/>
                </a:solidFill>
              </a:rPr>
              <a:t>시간만 두면 약 </a:t>
            </a:r>
            <a:r>
              <a:rPr lang="en-US" altLang="ko-KR" u="sng" dirty="0">
                <a:solidFill>
                  <a:schemeClr val="accent3"/>
                </a:solidFill>
              </a:rPr>
              <a:t>8L</a:t>
            </a:r>
            <a:r>
              <a:rPr lang="ko-KR" altLang="en-US" u="sng" dirty="0">
                <a:solidFill>
                  <a:schemeClr val="accent3"/>
                </a:solidFill>
              </a:rPr>
              <a:t>의 식수를 얻을 수 있다</a:t>
            </a:r>
            <a:r>
              <a:rPr lang="en-US" altLang="ko-KR" u="sng" dirty="0">
                <a:solidFill>
                  <a:schemeClr val="accent3"/>
                </a:solidFill>
              </a:rPr>
              <a:t>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4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31248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87910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 smtClean="0">
                <a:solidFill>
                  <a:schemeClr val="accent6"/>
                </a:solidFill>
              </a:rPr>
              <a:t>Lightie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          (</a:t>
            </a:r>
            <a:r>
              <a:rPr lang="ko-KR" altLang="en-US" b="1" dirty="0">
                <a:solidFill>
                  <a:schemeClr val="accent6"/>
                </a:solidFill>
              </a:rPr>
              <a:t>페트병을 전구로 만드는 </a:t>
            </a:r>
            <a:r>
              <a:rPr lang="ko-KR" altLang="en-US" b="1" dirty="0" err="1">
                <a:solidFill>
                  <a:schemeClr val="accent6"/>
                </a:solidFill>
              </a:rPr>
              <a:t>라이티</a:t>
            </a:r>
            <a:r>
              <a:rPr lang="en-US" altLang="ko-KR" b="1" dirty="0" smtClean="0">
                <a:solidFill>
                  <a:schemeClr val="accent6"/>
                </a:solidFill>
              </a:rPr>
              <a:t>)</a:t>
            </a:r>
          </a:p>
          <a:p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ko-KR" altLang="en-US" dirty="0">
                <a:solidFill>
                  <a:schemeClr val="accent3"/>
                </a:solidFill>
              </a:rPr>
              <a:t>남아프리카공화국의 한 디자이너와 사업가 </a:t>
            </a:r>
            <a:r>
              <a:rPr lang="en-US" altLang="ko-KR" dirty="0">
                <a:solidFill>
                  <a:schemeClr val="accent3"/>
                </a:solidFill>
              </a:rPr>
              <a:t>Michael Suttner</a:t>
            </a:r>
            <a:r>
              <a:rPr lang="ko-KR" altLang="en-US" dirty="0">
                <a:solidFill>
                  <a:schemeClr val="accent3"/>
                </a:solidFill>
              </a:rPr>
              <a:t>에 의해 개발됐다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r>
              <a:rPr lang="ko-KR" altLang="en-US" u="sng" dirty="0">
                <a:solidFill>
                  <a:schemeClr val="accent3"/>
                </a:solidFill>
              </a:rPr>
              <a:t>물이 가득 담긴 투명 페트병 안에 ‘</a:t>
            </a:r>
            <a:r>
              <a:rPr lang="en-US" altLang="ko-KR" u="sng" dirty="0" err="1">
                <a:solidFill>
                  <a:schemeClr val="accent3"/>
                </a:solidFill>
              </a:rPr>
              <a:t>Lightie</a:t>
            </a:r>
            <a:r>
              <a:rPr lang="en-US" altLang="ko-KR" u="sng" dirty="0">
                <a:solidFill>
                  <a:schemeClr val="accent3"/>
                </a:solidFill>
              </a:rPr>
              <a:t>’</a:t>
            </a:r>
            <a:r>
              <a:rPr lang="ko-KR" altLang="en-US" u="sng" dirty="0">
                <a:solidFill>
                  <a:schemeClr val="accent3"/>
                </a:solidFill>
              </a:rPr>
              <a:t>를 넣고 햇빛에 </a:t>
            </a:r>
            <a:r>
              <a:rPr lang="en-US" altLang="ko-KR" u="sng" dirty="0">
                <a:solidFill>
                  <a:schemeClr val="accent3"/>
                </a:solidFill>
              </a:rPr>
              <a:t>8</a:t>
            </a:r>
            <a:r>
              <a:rPr lang="ko-KR" altLang="en-US" u="sng" dirty="0">
                <a:solidFill>
                  <a:schemeClr val="accent3"/>
                </a:solidFill>
              </a:rPr>
              <a:t>시간을 두면 </a:t>
            </a:r>
            <a:r>
              <a:rPr lang="en-US" altLang="ko-KR" u="sng" dirty="0">
                <a:solidFill>
                  <a:schemeClr val="accent3"/>
                </a:solidFill>
              </a:rPr>
              <a:t>40</a:t>
            </a:r>
            <a:r>
              <a:rPr lang="ko-KR" altLang="en-US" u="sng" dirty="0">
                <a:solidFill>
                  <a:schemeClr val="accent3"/>
                </a:solidFill>
              </a:rPr>
              <a:t>시간 동안 불을 밝힐 수 있다</a:t>
            </a:r>
            <a:r>
              <a:rPr lang="en-US" altLang="ko-KR" dirty="0">
                <a:solidFill>
                  <a:schemeClr val="accent3"/>
                </a:solidFill>
              </a:rPr>
              <a:t>. </a:t>
            </a:r>
            <a:r>
              <a:rPr lang="ko-KR" altLang="en-US" dirty="0">
                <a:solidFill>
                  <a:schemeClr val="accent3"/>
                </a:solidFill>
              </a:rPr>
              <a:t>내부에는 태양광 패널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 err="1">
                <a:solidFill>
                  <a:schemeClr val="accent3"/>
                </a:solidFill>
              </a:rPr>
              <a:t>리튬이온</a:t>
            </a:r>
            <a:r>
              <a:rPr lang="ko-KR" altLang="en-US" dirty="0">
                <a:solidFill>
                  <a:schemeClr val="accent3"/>
                </a:solidFill>
              </a:rPr>
              <a:t> 배터리</a:t>
            </a:r>
            <a:r>
              <a:rPr lang="en-US" altLang="ko-KR" dirty="0">
                <a:solidFill>
                  <a:schemeClr val="accent3"/>
                </a:solidFill>
              </a:rPr>
              <a:t>, LED </a:t>
            </a:r>
            <a:r>
              <a:rPr lang="ko-KR" altLang="en-US" dirty="0">
                <a:solidFill>
                  <a:schemeClr val="accent3"/>
                </a:solidFill>
              </a:rPr>
              <a:t>램프가 내장되어 있다</a:t>
            </a:r>
            <a:r>
              <a:rPr lang="en-US" altLang="ko-KR" dirty="0"/>
              <a:t>.</a:t>
            </a:r>
            <a:r>
              <a:rPr lang="en-US" altLang="ko-KR" u="sng" dirty="0">
                <a:solidFill>
                  <a:schemeClr val="accent3"/>
                </a:solidFill>
              </a:rPr>
              <a:t> </a:t>
            </a:r>
            <a:r>
              <a:rPr lang="ko-KR" altLang="en-US" u="sng" dirty="0">
                <a:solidFill>
                  <a:schemeClr val="accent3"/>
                </a:solidFill>
              </a:rPr>
              <a:t>저개발국뿐만 아니라 선진국에도 지속적으로 공급되고 있다</a:t>
            </a:r>
            <a:r>
              <a:rPr lang="en-US" altLang="ko-KR" u="sng" dirty="0">
                <a:solidFill>
                  <a:schemeClr val="accent3"/>
                </a:solidFill>
              </a:rPr>
              <a:t>. </a:t>
            </a:r>
            <a:r>
              <a:rPr lang="ko-KR" altLang="en-US" u="sng" dirty="0">
                <a:solidFill>
                  <a:schemeClr val="accent3"/>
                </a:solidFill>
              </a:rPr>
              <a:t>온라인 쇼핑몰 등에서 약 </a:t>
            </a:r>
            <a:r>
              <a:rPr lang="en-US" altLang="ko-KR" u="sng" dirty="0">
                <a:solidFill>
                  <a:schemeClr val="accent3"/>
                </a:solidFill>
              </a:rPr>
              <a:t>10</a:t>
            </a:r>
            <a:r>
              <a:rPr lang="ko-KR" altLang="en-US" u="sng" dirty="0">
                <a:solidFill>
                  <a:schemeClr val="accent3"/>
                </a:solidFill>
              </a:rPr>
              <a:t>달러에 판매되고 있다</a:t>
            </a:r>
            <a:r>
              <a:rPr lang="en-US" altLang="ko-KR" u="sng" dirty="0" smtClean="0">
                <a:solidFill>
                  <a:schemeClr val="accent3"/>
                </a:solidFill>
              </a:rPr>
              <a:t>.</a:t>
            </a:r>
            <a:endParaRPr lang="en-US" altLang="ko-K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waterjournal.co.kr/news/photo/201408/20773_17719_13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4716016" cy="36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99270" y="773395"/>
            <a:ext cx="40491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accent6"/>
                </a:solidFill>
              </a:rPr>
              <a:t>PeePoo</a:t>
            </a:r>
            <a:r>
              <a:rPr lang="en-US" altLang="ko-KR" b="1" dirty="0" smtClean="0">
                <a:solidFill>
                  <a:schemeClr val="accent6"/>
                </a:solidFill>
              </a:rPr>
              <a:t>   </a:t>
            </a:r>
          </a:p>
          <a:p>
            <a:r>
              <a:rPr lang="en-US" altLang="ko-KR" b="1" dirty="0" smtClean="0">
                <a:solidFill>
                  <a:schemeClr val="accent6"/>
                </a:solidFill>
              </a:rPr>
              <a:t>         (</a:t>
            </a:r>
            <a:r>
              <a:rPr lang="ko-KR" altLang="en-US" b="1" dirty="0" smtClean="0">
                <a:solidFill>
                  <a:schemeClr val="accent6"/>
                </a:solidFill>
              </a:rPr>
              <a:t>비료로 </a:t>
            </a:r>
            <a:r>
              <a:rPr lang="ko-KR" altLang="en-US" b="1" dirty="0">
                <a:solidFill>
                  <a:schemeClr val="accent6"/>
                </a:solidFill>
              </a:rPr>
              <a:t>사용되는 변기주머니 </a:t>
            </a:r>
            <a:r>
              <a:rPr lang="en-US" altLang="ko-KR" b="1" dirty="0" smtClean="0">
                <a:solidFill>
                  <a:schemeClr val="accent6"/>
                </a:solidFill>
              </a:rPr>
              <a:t>)</a:t>
            </a:r>
          </a:p>
          <a:p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en-US" altLang="ko-KR" dirty="0" err="1">
                <a:solidFill>
                  <a:schemeClr val="accent3"/>
                </a:solidFill>
              </a:rPr>
              <a:t>PeePoo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비료로 사용되는 변기주머니</a:t>
            </a:r>
            <a:r>
              <a:rPr lang="en-US" altLang="ko-KR" dirty="0">
                <a:solidFill>
                  <a:schemeClr val="accent3"/>
                </a:solidFill>
              </a:rPr>
              <a:t>)   </a:t>
            </a:r>
            <a:r>
              <a:rPr lang="ko-KR" altLang="en-US" dirty="0">
                <a:solidFill>
                  <a:schemeClr val="accent3"/>
                </a:solidFill>
              </a:rPr>
              <a:t>스웨덴의 </a:t>
            </a:r>
            <a:r>
              <a:rPr lang="ko-KR" altLang="en-US" dirty="0" err="1">
                <a:solidFill>
                  <a:schemeClr val="accent3"/>
                </a:solidFill>
              </a:rPr>
              <a:t>피블레라에</a:t>
            </a:r>
            <a:r>
              <a:rPr lang="ko-KR" altLang="en-US" dirty="0">
                <a:solidFill>
                  <a:schemeClr val="accent3"/>
                </a:solidFill>
              </a:rPr>
              <a:t> 의해 발명된 이 제품은 </a:t>
            </a:r>
            <a:r>
              <a:rPr lang="ko-KR" altLang="en-US" u="sng" dirty="0">
                <a:solidFill>
                  <a:schemeClr val="accent3"/>
                </a:solidFill>
              </a:rPr>
              <a:t>위생상태가 </a:t>
            </a:r>
            <a:r>
              <a:rPr lang="ko-KR" altLang="en-US" u="sng" dirty="0" err="1">
                <a:solidFill>
                  <a:schemeClr val="accent3"/>
                </a:solidFill>
              </a:rPr>
              <a:t>안좋은</a:t>
            </a:r>
            <a:r>
              <a:rPr lang="ko-KR" altLang="en-US" u="sng" dirty="0">
                <a:solidFill>
                  <a:schemeClr val="accent3"/>
                </a:solidFill>
              </a:rPr>
              <a:t> 지역에서 대변을 주머니에 담아 버리면 자동으로 </a:t>
            </a:r>
            <a:r>
              <a:rPr lang="ko-KR" altLang="en-US" u="sng" dirty="0" err="1">
                <a:solidFill>
                  <a:schemeClr val="accent3"/>
                </a:solidFill>
              </a:rPr>
              <a:t>생분해되어</a:t>
            </a:r>
            <a:r>
              <a:rPr lang="ko-KR" altLang="en-US" u="sng" dirty="0">
                <a:solidFill>
                  <a:schemeClr val="accent3"/>
                </a:solidFill>
              </a:rPr>
              <a:t> 토양에 영양분을 공급하는 비료가 되도록 만들어졌다</a:t>
            </a:r>
            <a:r>
              <a:rPr lang="en-US" altLang="ko-KR" u="sng" dirty="0">
                <a:solidFill>
                  <a:schemeClr val="accent3"/>
                </a:solidFill>
              </a:rPr>
              <a:t>. </a:t>
            </a:r>
            <a:r>
              <a:rPr lang="en-US" altLang="ko-KR" dirty="0">
                <a:solidFill>
                  <a:schemeClr val="accent3"/>
                </a:solidFill>
              </a:rPr>
              <a:t>2012</a:t>
            </a:r>
            <a:r>
              <a:rPr lang="ko-KR" altLang="en-US" dirty="0">
                <a:solidFill>
                  <a:schemeClr val="accent3"/>
                </a:solidFill>
              </a:rPr>
              <a:t>년 북한 평양에서 유행했던 변기주머니와 같은 개념으로 최근 케냐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콩고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필리핀 등의 저개발 국가에 지속적으로 보급되고 있다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146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적정기술의 성공사례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적정기술의 성공사례</dc:title>
  <dc:creator>강용현</dc:creator>
  <cp:lastModifiedBy>강용현</cp:lastModifiedBy>
  <cp:revision>3</cp:revision>
  <dcterms:created xsi:type="dcterms:W3CDTF">2015-12-22T03:10:00Z</dcterms:created>
  <dcterms:modified xsi:type="dcterms:W3CDTF">2015-12-22T03:34:53Z</dcterms:modified>
</cp:coreProperties>
</file>