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0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70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56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2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8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8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6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58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97954" y="249438"/>
            <a:ext cx="8548092" cy="6359124"/>
          </a:xfrm>
          <a:prstGeom prst="roundRect">
            <a:avLst>
              <a:gd name="adj" fmla="val 422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74638"/>
            <a:ext cx="8280920" cy="490066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16312" y="380280"/>
            <a:ext cx="0" cy="28800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6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3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8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1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1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7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2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EEAC-DDEF-4DED-9AAE-9D1A5DC989A8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71E4-56C7-465B-8A2F-ED4106FE54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9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3" y="548680"/>
            <a:ext cx="4396367" cy="571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11788" y="275396"/>
            <a:ext cx="828092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적정기술 첫걸음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2699792" y="5399861"/>
            <a:ext cx="1368152" cy="8640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크리노브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0" indent="0">
              <a:buNone/>
            </a:pPr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2011136004</a:t>
            </a:r>
          </a:p>
          <a:p>
            <a:pPr marL="0" indent="0">
              <a:buNone/>
            </a:pPr>
            <a:r>
              <a:rPr lang="ko-KR" altLang="en-US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강인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2060"/>
                </a:solidFill>
                <a:latin typeface="Yoon 윤고딕 520_TT" pitchFamily="18" charset="-127"/>
                <a:ea typeface="Yoon 윤고딕 520_TT" pitchFamily="18" charset="-127"/>
              </a:rPr>
              <a:t>창</a:t>
            </a:r>
            <a:endParaRPr lang="en-US" altLang="ko-KR" sz="14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2060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9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57" y="290144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목차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91480" y="1484784"/>
            <a:ext cx="8056984" cy="28803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적정기술 이란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적정기술의 요건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빗물과 적정기술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집수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장치 사례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 정수 장치 사례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8680"/>
            <a:ext cx="439636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8680"/>
            <a:ext cx="439636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57" y="286406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적정기술 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이란</a:t>
            </a:r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?</a:t>
            </a: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691480" y="1484784"/>
            <a:ext cx="8056984" cy="20162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낙후된 지역이나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소외된 계층을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배려하여 만든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기술을 말한다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171450" indent="-171450">
              <a:lnSpc>
                <a:spcPct val="150000"/>
              </a:lnSpc>
            </a:pP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해당 </a:t>
            </a:r>
            <a:r>
              <a:rPr lang="ko-KR" altLang="en-US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지역의 </a:t>
            </a:r>
            <a:r>
              <a:rPr lang="ko-KR" altLang="en-US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환경이나 경제</a:t>
            </a:r>
            <a:r>
              <a:rPr lang="en-US" altLang="ko-KR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사회 여건에 </a:t>
            </a:r>
            <a:r>
              <a:rPr lang="ko-KR" altLang="en-US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맞도록 만들어낸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기술을 말한다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171450" indent="-171450"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많은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돈이 들지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않고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누구나 쉽게 배워서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쓸 수 있으며</a:t>
            </a: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그것을 쓰게 될 사람들의 사정에 맞는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기술을 말한다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</a:pP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171450" indent="-171450"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소외된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90%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를 위한 기술을 말한다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0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8680"/>
            <a:ext cx="439636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723640" y="1268760"/>
            <a:ext cx="8056984" cy="20162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적은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비용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으로 활용한다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가능하면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현지에서 나는 재료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를 사용한다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현지의 기술과 노동력을 활용하여 일자리를 창출한다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제품의 크기는 적당해야 하고 사용방법은 간단해야 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특정분야의 지식이 없어도 이용할 수 있어야 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지역주민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스스로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만들 수 있어야 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8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사람들의 협동 작업을 이끌어 내며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지역사회 발전에 </a:t>
            </a:r>
            <a:r>
              <a:rPr lang="ko-KR" altLang="en-US" sz="1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공헌</a:t>
            </a:r>
            <a:r>
              <a:rPr lang="ko-KR" altLang="en-US" sz="18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해야한다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분산된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재생 가능한 에너지 자원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을 활용한다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기술을 사용하는 사람들이 해당 기술을 이해할 수 있어야 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상황에 맞게 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Yoon 윤고딕 520_TT" pitchFamily="18" charset="-127"/>
                <a:ea typeface="Yoon 윤고딕 520_TT" pitchFamily="18" charset="-127"/>
              </a:rPr>
              <a:t>변화</a:t>
            </a:r>
            <a:r>
              <a:rPr lang="ko-KR" altLang="en-US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할 수 있어야 한다</a:t>
            </a:r>
            <a:r>
              <a:rPr lang="en-US" altLang="ko-KR" sz="1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8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7657" y="279134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적정기술의 요건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2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691480" y="5157192"/>
            <a:ext cx="8056984" cy="20162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선정 이유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어디에서나 접근 가능한 수자원이므로 쉽게 이용 가능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171450" indent="-171450">
              <a:lnSpc>
                <a:spcPct val="15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구성요소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: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집수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장치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+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 정수 장치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22" y="1079351"/>
            <a:ext cx="67437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567657" y="282872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빗물과 적정기술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1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57" y="260648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구성 </a:t>
            </a:r>
            <a:r>
              <a:rPr lang="en-US" altLang="ko-KR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빗물 </a:t>
            </a:r>
            <a:r>
              <a:rPr lang="ko-KR" altLang="en-US" sz="3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집수</a:t>
            </a: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장치 사례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91480" y="90872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1. 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 저금통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755576" y="486916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보이는 사진과 같이 지붕의 기울기를 이용하여 빗물을 저금통의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배수관으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  </a:t>
            </a:r>
            <a:r>
              <a:rPr lang="en-US" altLang="ko-KR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로 흐르도록 하여 빗물을 저장하는 원리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  <a:endParaRPr lang="ko-KR" altLang="en-US" sz="2000" spc="-15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spc="-1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8" y="1540110"/>
            <a:ext cx="7620690" cy="332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3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57" y="260648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구성 </a:t>
            </a:r>
            <a:r>
              <a:rPr lang="en-US" altLang="ko-KR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빗물 </a:t>
            </a:r>
            <a:r>
              <a:rPr lang="ko-KR" altLang="en-US" sz="32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집수</a:t>
            </a: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장치 사례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91480" y="90872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2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촘항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763488" y="486916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여자들이 댕기를 땋듯 띠를 땋아 나무에 매달아 둔 것이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‘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촘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’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이며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이 </a:t>
            </a:r>
            <a:endParaRPr lang="en-US" altLang="ko-KR" sz="2000" b="1" spc="-1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   </a:t>
            </a:r>
            <a:r>
              <a:rPr lang="en-US" altLang="ko-KR" sz="2000" b="1" spc="-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촘으로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빗물을 받는 항아리라 하여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‘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촘항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’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이라 불림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빗물이 나무 줄기</a:t>
            </a:r>
            <a:endParaRPr lang="en-US" altLang="ko-KR" sz="2000" b="1" spc="-1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 b="1" spc="-15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  </a:t>
            </a:r>
            <a:r>
              <a:rPr lang="en-US" altLang="ko-KR" sz="2000" b="1" spc="-3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를 타고 내려오다가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촘을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거쳐 항아리에 빗물이 모아지는 원리</a:t>
            </a:r>
            <a:endParaRPr lang="en-US" altLang="ko-KR" sz="2000" b="1" spc="-1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72185944" descr="EMB000017687f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3" y="1540110"/>
            <a:ext cx="3805227" cy="33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0110"/>
            <a:ext cx="3812178" cy="332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0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657" y="260648"/>
            <a:ext cx="8280920" cy="49006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 구성 </a:t>
            </a:r>
            <a:r>
              <a:rPr lang="en-US" altLang="ko-KR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– </a:t>
            </a:r>
            <a:r>
              <a:rPr lang="ko-KR" altLang="en-US" sz="3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Yoon 윤고딕 520_TT" pitchFamily="18" charset="-127"/>
                <a:ea typeface="Yoon 윤고딕 520_TT" pitchFamily="18" charset="-127"/>
              </a:rPr>
              <a:t>빗물 정수 장치 사례 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91480" y="90872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1.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라이프스트로우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763488" y="5013176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Tx/>
              <a:buChar char="-"/>
            </a:pP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763488" y="4869160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buFontTx/>
              <a:buChar char="-"/>
            </a:pP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속이빈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섬유관으로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물이 들어가고 바이러스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등 오염물질은 </a:t>
            </a:r>
            <a:r>
              <a:rPr lang="ko-KR" altLang="en-US" sz="2000" b="1" spc="-15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섬유관에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 갇히고 깨끗한 물만 여과된다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중공사막 방식이라고 불린다</a:t>
            </a:r>
            <a:r>
              <a:rPr lang="en-US" altLang="ko-KR" sz="2000" b="1" spc="-15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0" y="1540110"/>
            <a:ext cx="7692698" cy="33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1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 txBox="1">
            <a:spLocks/>
          </p:cNvSpPr>
          <p:nvPr/>
        </p:nvSpPr>
        <p:spPr>
          <a:xfrm>
            <a:off x="763488" y="2780928"/>
            <a:ext cx="8056984" cy="5040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50000"/>
              </a:lnSpc>
              <a:buNone/>
            </a:pPr>
            <a:endParaRPr lang="en-US" altLang="ko-KR" sz="2000" b="1" spc="-15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2938934"/>
            <a:ext cx="828092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hi-IN" altLang="ko-KR" sz="8000" dirty="0" smtClean="0"/>
              <a:t>धन्यवाद</a:t>
            </a:r>
            <a:endParaRPr lang="en-US" altLang="ko-KR" sz="8000" dirty="0" smtClean="0"/>
          </a:p>
          <a:p>
            <a:pPr>
              <a:lnSpc>
                <a:spcPct val="150000"/>
              </a:lnSpc>
            </a:pPr>
            <a:r>
              <a:rPr lang="ko-KR" altLang="en-US" sz="8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감사합니</a:t>
            </a:r>
            <a:r>
              <a:rPr lang="ko-KR" altLang="en-US" sz="8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Yoon 윤고딕 520_TT" pitchFamily="18" charset="-127"/>
                <a:ea typeface="Yoon 윤고딕 520_TT" pitchFamily="18" charset="-127"/>
              </a:rPr>
              <a:t>다</a:t>
            </a:r>
            <a:endParaRPr lang="en-US" altLang="ko-KR" sz="8000" b="1" dirty="0">
              <a:ln>
                <a:solidFill>
                  <a:schemeClr val="tx1">
                    <a:alpha val="30000"/>
                  </a:schemeClr>
                </a:solidFill>
              </a:ln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2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281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 목차</vt:lpstr>
      <vt:lpstr> 적정기술 이란?</vt:lpstr>
      <vt:lpstr> 적정기술의 요건</vt:lpstr>
      <vt:lpstr> 빗물과 적정기술</vt:lpstr>
      <vt:lpstr> 구성 – 빗물 집수 장치 사례</vt:lpstr>
      <vt:lpstr> 구성 – 빗물 집수 장치 사례</vt:lpstr>
      <vt:lpstr> 구성 – 빗물 정수 장치 사례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SENS-user</dc:creator>
  <cp:lastModifiedBy>SENS-user</cp:lastModifiedBy>
  <cp:revision>3</cp:revision>
  <dcterms:created xsi:type="dcterms:W3CDTF">2015-12-21T15:15:40Z</dcterms:created>
  <dcterms:modified xsi:type="dcterms:W3CDTF">2015-12-21T15:34:49Z</dcterms:modified>
</cp:coreProperties>
</file>