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8" r:id="rId4"/>
    <p:sldId id="265" r:id="rId5"/>
    <p:sldId id="266" r:id="rId6"/>
    <p:sldId id="264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D79"/>
    <a:srgbClr val="8DC589"/>
    <a:srgbClr val="9ECE9A"/>
    <a:srgbClr val="A9C571"/>
    <a:srgbClr val="F8C984"/>
    <a:srgbClr val="FDDBAD"/>
    <a:srgbClr val="85C280"/>
    <a:srgbClr val="AAD99F"/>
    <a:srgbClr val="94ECA5"/>
    <a:srgbClr val="03A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104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9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4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0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2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BA9-FE26-437B-A047-0CC98E1D1BBA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C4EC-2ACB-4D70-830F-5EDBC755A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9359" y="2571726"/>
            <a:ext cx="408317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200" b="1" spc="-450" dirty="0" smtClean="0">
                <a:solidFill>
                  <a:srgbClr val="7FC4D7">
                    <a:alpha val="98000"/>
                  </a:srgbClr>
                </a:solidFill>
                <a:latin typeface="아리따B" pitchFamily="18" charset="-127"/>
                <a:ea typeface="아리따B" pitchFamily="18" charset="-127"/>
              </a:rPr>
              <a:t>적정기술</a:t>
            </a:r>
            <a:endParaRPr lang="ko-KR" altLang="en-US" sz="8200" b="1" spc="-450" dirty="0">
              <a:solidFill>
                <a:srgbClr val="7FC4D7">
                  <a:alpha val="98000"/>
                </a:srgbClr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0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아리따B" pitchFamily="18" charset="-127"/>
                <a:ea typeface="아리따B" pitchFamily="18" charset="-127"/>
              </a:rPr>
              <a:t>Chapter2</a:t>
            </a:r>
            <a:endParaRPr lang="ko-KR" altLang="en-US" sz="4800" b="1" spc="-450" dirty="0">
              <a:solidFill>
                <a:schemeClr val="accent1">
                  <a:lumMod val="60000"/>
                  <a:lumOff val="40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485345"/>
            <a:ext cx="58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적정기술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970" y="1977430"/>
            <a:ext cx="7691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그 기술이 사용되는 사회 공동체의 정치적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문화적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환경적 조건을 고려해 해당 지역에서 지속적인 생산과 소비가 가능하도록 만들어진 기술로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인간의 삶의 질을 궁극적으로 향상시킬 수 있는 기술</a:t>
            </a:r>
            <a:r>
              <a:rPr lang="ko-KR" altLang="en-US" dirty="0"/>
              <a:t>을 말한다</a:t>
            </a:r>
            <a:r>
              <a:rPr lang="en-US" altLang="ko-KR" dirty="0"/>
              <a:t>. </a:t>
            </a:r>
            <a:r>
              <a:rPr lang="ko-KR" altLang="en-US" dirty="0"/>
              <a:t>지금까지 수많은 적정기술이 개발되어 왔다</a:t>
            </a:r>
            <a:r>
              <a:rPr lang="en-US" altLang="ko-KR" dirty="0"/>
              <a:t>. </a:t>
            </a:r>
            <a:r>
              <a:rPr lang="ko-KR" altLang="en-US" dirty="0"/>
              <a:t>대표적인 적정기술 제품으로는 </a:t>
            </a:r>
            <a:r>
              <a:rPr lang="ko-KR" altLang="en-US" dirty="0" err="1"/>
              <a:t>라이프스트로</a:t>
            </a:r>
            <a:r>
              <a:rPr lang="en-US" altLang="ko-KR" dirty="0"/>
              <a:t>(</a:t>
            </a:r>
            <a:r>
              <a:rPr lang="en-US" altLang="ko-KR" dirty="0" err="1"/>
              <a:t>LifeStraw</a:t>
            </a:r>
            <a:r>
              <a:rPr lang="en-US" altLang="ko-KR" dirty="0"/>
              <a:t>)</a:t>
            </a:r>
            <a:r>
              <a:rPr lang="ko-KR" altLang="en-US" dirty="0"/>
              <a:t>와 같은 구호 제품</a:t>
            </a:r>
            <a:r>
              <a:rPr lang="en-US" altLang="ko-KR" dirty="0"/>
              <a:t>, </a:t>
            </a:r>
            <a:r>
              <a:rPr lang="ko-KR" altLang="en-US" dirty="0"/>
              <a:t>수동식 물 공급펌프</a:t>
            </a:r>
            <a:r>
              <a:rPr lang="en-US" altLang="ko-KR" dirty="0"/>
              <a:t>(Super </a:t>
            </a:r>
            <a:r>
              <a:rPr lang="en-US" altLang="ko-KR" dirty="0" err="1"/>
              <a:t>MoneyMaker</a:t>
            </a:r>
            <a:r>
              <a:rPr lang="en-US" altLang="ko-KR" dirty="0"/>
              <a:t> Pump)</a:t>
            </a:r>
            <a:r>
              <a:rPr lang="ko-KR" altLang="en-US" dirty="0"/>
              <a:t>와 같은 농업 관련 기술</a:t>
            </a:r>
            <a:r>
              <a:rPr lang="en-US" altLang="ko-KR" dirty="0"/>
              <a:t>,OLPC(One Laptop Per Child)</a:t>
            </a:r>
            <a:r>
              <a:rPr lang="ko-KR" altLang="en-US" dirty="0"/>
              <a:t>사의 </a:t>
            </a:r>
            <a:r>
              <a:rPr lang="en-US" altLang="ko-KR" dirty="0"/>
              <a:t>XO-1 </a:t>
            </a:r>
            <a:r>
              <a:rPr lang="ko-KR" altLang="en-US" dirty="0"/>
              <a:t>컴퓨터와 같은 교육용 제품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0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0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아리따B" pitchFamily="18" charset="-127"/>
                <a:ea typeface="아리따B" pitchFamily="18" charset="-127"/>
              </a:rPr>
              <a:t>Chapter2</a:t>
            </a:r>
            <a:endParaRPr lang="ko-KR" altLang="en-US" sz="4800" b="1" spc="-450" dirty="0">
              <a:solidFill>
                <a:schemeClr val="accent1">
                  <a:lumMod val="60000"/>
                  <a:lumOff val="40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9431" y="1556792"/>
            <a:ext cx="74888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적정기술이란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낙후된 지역이나 소외된 계층을 배려하여 만든 기술</a:t>
            </a:r>
            <a:r>
              <a:rPr lang="en-US" altLang="ko-KR" sz="2400" dirty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FF0000"/>
                </a:solidFill>
              </a:rPr>
              <a:t>첨단 기술보다 해당 지역의 환경이나 경제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사회 여건에 맞도록 만들어낸 기술을 말한다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많은 돈이 들지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누구나 쉽게 배워서 쓸 수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그것을 쓰게 될 사람들의 사정에 맞는 기술이다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762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0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아리따B" pitchFamily="18" charset="-127"/>
                <a:ea typeface="아리따B" pitchFamily="18" charset="-127"/>
              </a:rPr>
              <a:t>Chapter2</a:t>
            </a:r>
            <a:endParaRPr lang="ko-KR" altLang="en-US" sz="4800" b="1" spc="-450" dirty="0">
              <a:solidFill>
                <a:schemeClr val="accent1">
                  <a:lumMod val="60000"/>
                  <a:lumOff val="40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485345"/>
            <a:ext cx="58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대표적인 실패 사례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34676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 펌프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아이들이 뺑뺑이를 타다 보면 펌프가 가동되어 지하수를 끌어 올리는 시스템</a:t>
            </a:r>
            <a:endParaRPr lang="en-US" altLang="ko-KR" dirty="0"/>
          </a:p>
          <a:p>
            <a:r>
              <a:rPr lang="en-US" altLang="ko-KR" dirty="0" smtClean="0"/>
              <a:t> - 1000</a:t>
            </a:r>
            <a:r>
              <a:rPr lang="ko-KR" altLang="en-US" dirty="0" smtClean="0"/>
              <a:t>기 정도 설치 했으나 하루 종일 뺑뺑이를 돌려야 하며 유지비용이 많이 들어 폐기 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관련 영상 </a:t>
            </a:r>
            <a:endParaRPr lang="en-US" altLang="ko-KR" dirty="0" smtClean="0"/>
          </a:p>
          <a:p>
            <a:r>
              <a:rPr lang="en-US" altLang="ko-KR" dirty="0"/>
              <a:t>http://blog.naver.com/wheneverblue/220562195796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0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0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아리따B" pitchFamily="18" charset="-127"/>
                <a:ea typeface="아리따B" pitchFamily="18" charset="-127"/>
              </a:rPr>
              <a:t>Chapter2</a:t>
            </a:r>
            <a:endParaRPr lang="ko-KR" altLang="en-US" sz="4800" b="1" spc="-450" dirty="0">
              <a:solidFill>
                <a:schemeClr val="accent1">
                  <a:lumMod val="60000"/>
                  <a:lumOff val="40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485345"/>
            <a:ext cx="58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</a:t>
            </a:r>
            <a:r>
              <a:rPr lang="ko-KR" altLang="en-US" dirty="0"/>
              <a:t>공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5327" y="2060848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아워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에어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골판지로 만든 공기청정기이다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시중 제품에 내장된 필터와 같은 필터를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추가적인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요소를 제거해 단가를 낮춤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외부전원의 필요 없이 태양광만으로도 작동한다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98" y="3861048"/>
            <a:ext cx="7462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리터 </a:t>
            </a:r>
            <a:r>
              <a:rPr lang="ko-KR" altLang="en-US" dirty="0" err="1" smtClean="0"/>
              <a:t>오브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빛나는 페트병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깨끗한 페트병에 물을 넣고 표백제를 몇 스푼 넣고 슬레이트에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부착 시키면 완성</a:t>
            </a:r>
            <a:r>
              <a:rPr lang="en-US" altLang="ko-KR" dirty="0" smtClean="0"/>
              <a:t>!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표백제를 넣는 이유는 페트병 안에 이물질이 생기는 것을 방지하고 빛이 더욱 밝고 넓게 퍼질 수 있도록 도와주기 때문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602128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관련 영상 </a:t>
            </a:r>
            <a:r>
              <a:rPr lang="en-US" altLang="ko-KR" dirty="0"/>
              <a:t>: http://nexonhands.tistory.com/589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7249" y="2740961"/>
            <a:ext cx="46313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00" b="1" spc="-450" dirty="0" smtClean="0">
                <a:solidFill>
                  <a:schemeClr val="bg1">
                    <a:lumMod val="75000"/>
                    <a:alpha val="99000"/>
                  </a:schemeClr>
                </a:solidFill>
                <a:latin typeface="아리따B" pitchFamily="18" charset="-127"/>
                <a:ea typeface="아리따B" pitchFamily="18" charset="-127"/>
              </a:rPr>
              <a:t>Thank You</a:t>
            </a:r>
            <a:endParaRPr lang="ko-KR" altLang="en-US" sz="8200" b="1" spc="-450" dirty="0">
              <a:solidFill>
                <a:schemeClr val="bg1">
                  <a:lumMod val="75000"/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9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254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아리따B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SY-marketing</dc:creator>
  <cp:lastModifiedBy>Windows 사용자</cp:lastModifiedBy>
  <cp:revision>14</cp:revision>
  <dcterms:created xsi:type="dcterms:W3CDTF">2015-12-07T03:04:42Z</dcterms:created>
  <dcterms:modified xsi:type="dcterms:W3CDTF">2015-12-22T04:49:22Z</dcterms:modified>
</cp:coreProperties>
</file>