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8" r:id="rId9"/>
    <p:sldId id="261" r:id="rId10"/>
    <p:sldId id="262" r:id="rId11"/>
    <p:sldId id="269" r:id="rId12"/>
    <p:sldId id="270" r:id="rId13"/>
    <p:sldId id="271" r:id="rId14"/>
    <p:sldId id="272" r:id="rId15"/>
    <p:sldId id="264" r:id="rId16"/>
    <p:sldId id="273" r:id="rId17"/>
  </p:sldIdLst>
  <p:sldSz cx="9144000" cy="6858000" type="screen4x3"/>
  <p:notesSz cx="6858000" cy="9144000"/>
  <p:embeddedFontLst>
    <p:embeddedFont>
      <p:font typeface="나눔바른고딕" panose="020B0603020101020101" pitchFamily="50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18" autoAdjust="0"/>
  </p:normalViewPr>
  <p:slideViewPr>
    <p:cSldViewPr showGuides="1">
      <p:cViewPr>
        <p:scale>
          <a:sx n="50" d="100"/>
          <a:sy n="50" d="100"/>
        </p:scale>
        <p:origin x="-1642" y="-6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8" y="11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A9889-84CD-41B5-8318-3EC1EACE4BAF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FF0A4-4426-432D-9169-ACCE77C1A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FF0A4-4426-432D-9169-ACCE77C1A53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5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50AA-E347-49E5-9D55-31052BEB2BCD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5DAF-9BCB-4915-99C8-DADCF3A24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0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50AA-E347-49E5-9D55-31052BEB2BCD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5DAF-9BCB-4915-99C8-DADCF3A24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17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50AA-E347-49E5-9D55-31052BEB2BCD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5DAF-9BCB-4915-99C8-DADCF3A24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47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50AA-E347-49E5-9D55-31052BEB2BCD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5DAF-9BCB-4915-99C8-DADCF3A24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23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50AA-E347-49E5-9D55-31052BEB2BCD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5DAF-9BCB-4915-99C8-DADCF3A24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06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50AA-E347-49E5-9D55-31052BEB2BCD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5DAF-9BCB-4915-99C8-DADCF3A24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6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50AA-E347-49E5-9D55-31052BEB2BCD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5DAF-9BCB-4915-99C8-DADCF3A24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28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50AA-E347-49E5-9D55-31052BEB2BCD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5DAF-9BCB-4915-99C8-DADCF3A24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67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50AA-E347-49E5-9D55-31052BEB2BCD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5DAF-9BCB-4915-99C8-DADCF3A24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79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50AA-E347-49E5-9D55-31052BEB2BCD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5DAF-9BCB-4915-99C8-DADCF3A24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51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50AA-E347-49E5-9D55-31052BEB2BCD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5DAF-9BCB-4915-99C8-DADCF3A24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83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50AA-E347-49E5-9D55-31052BEB2BCD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75DAF-9BCB-4915-99C8-DADCF3A24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3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d8SwfUXfhug" TargetMode="External"/><Relationship Id="rId5" Type="http://schemas.openxmlformats.org/officeDocument/2006/relationships/hyperlink" Target="http://blog.naver.com/jurongg/193912712" TargetMode="Externa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620688"/>
            <a:ext cx="7920880" cy="2808312"/>
          </a:xfrm>
        </p:spPr>
        <p:txBody>
          <a:bodyPr>
            <a:noAutofit/>
          </a:bodyPr>
          <a:lstStyle/>
          <a:p>
            <a:pPr algn="l"/>
            <a:r>
              <a:rPr lang="ko-KR" altLang="en-US" sz="8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적정기술 </a:t>
            </a:r>
            <a:r>
              <a:rPr lang="en-US" altLang="ko-KR" sz="8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8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8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제품디자인</a:t>
            </a:r>
            <a:endParaRPr lang="ko-KR" altLang="en-US" sz="8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27584" y="3789040"/>
            <a:ext cx="7920880" cy="2160240"/>
          </a:xfrm>
        </p:spPr>
        <p:txBody>
          <a:bodyPr>
            <a:noAutofit/>
          </a:bodyPr>
          <a:lstStyle/>
          <a:p>
            <a:pPr algn="l"/>
            <a:r>
              <a:rPr lang="en-US" altLang="ko-KR" sz="6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2014151002</a:t>
            </a:r>
          </a:p>
          <a:p>
            <a:pPr algn="l"/>
            <a:r>
              <a:rPr lang="ko-KR" altLang="en-US" sz="6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금현지</a:t>
            </a:r>
            <a:endParaRPr lang="ko-KR" altLang="en-US" sz="6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7" name="Picture 3" descr="C:\Users\USER\AppData\Local\Microsoft\Windows\INetCache\IE\06Z77WWH\person-378368_64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62" y="381000"/>
            <a:ext cx="5781675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32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적정기술 제품디자인 사례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제품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84168" y="2276872"/>
            <a:ext cx="2880320" cy="33866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700" b="1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7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수질이 나쁜 물을 바로 필터로 정화해마실 수 있도록 </a:t>
            </a:r>
            <a:r>
              <a:rPr lang="ko-KR" altLang="en-US" sz="1700" dirty="0" err="1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한라이프스트로</a:t>
            </a:r>
            <a:r>
              <a:rPr lang="en-US" altLang="ko-KR" sz="17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(LifeStraw). &lt;</a:t>
            </a:r>
            <a:r>
              <a:rPr lang="ko-KR" altLang="en-US" sz="17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</a:t>
            </a:r>
            <a:r>
              <a:rPr lang="en-US" altLang="ko-KR" sz="17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700" dirty="0" err="1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Vestergaard</a:t>
            </a:r>
            <a:r>
              <a:rPr lang="en-US" altLang="ko-KR" sz="17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700" dirty="0" err="1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Frandsen</a:t>
            </a:r>
            <a:r>
              <a:rPr lang="en-US" altLang="ko-KR" sz="17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&gt;, </a:t>
            </a:r>
            <a:br>
              <a:rPr lang="en-US" altLang="ko-KR" sz="17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700" b="1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7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전기 없이 낮은 온도를 유지할 수 있는 항아리 냉장고</a:t>
            </a:r>
            <a:r>
              <a:rPr lang="en-US" altLang="ko-KR" sz="17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(Pot-in-Pot Cooler).</a:t>
            </a:r>
            <a:br>
              <a:rPr lang="en-US" altLang="ko-KR" sz="17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700" b="1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7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수원으로부터 쉽게 물을 끌어올 수 있게 제작된 슈퍼 </a:t>
            </a:r>
            <a:r>
              <a:rPr lang="ko-KR" altLang="en-US" sz="1700" dirty="0" err="1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머니메이커</a:t>
            </a:r>
            <a:r>
              <a:rPr lang="ko-KR" altLang="en-US" sz="17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펌프</a:t>
            </a:r>
            <a:r>
              <a:rPr lang="en-US" altLang="ko-KR" sz="17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(Super </a:t>
            </a:r>
            <a:r>
              <a:rPr lang="en-US" altLang="ko-KR" sz="1700" dirty="0" err="1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MoneyMaker</a:t>
            </a:r>
            <a:r>
              <a:rPr lang="en-US" altLang="ko-KR" sz="17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Pump). &lt;</a:t>
            </a:r>
            <a:r>
              <a:rPr lang="ko-KR" altLang="en-US" sz="17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</a:t>
            </a:r>
            <a:r>
              <a:rPr lang="en-US" altLang="ko-KR" sz="17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700" dirty="0" err="1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KickStart</a:t>
            </a:r>
            <a:r>
              <a:rPr lang="en-US" altLang="ko-KR" sz="17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br>
              <a:rPr lang="en-US" altLang="ko-KR" sz="17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700" b="1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7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개발도상국의 어린이에게 정보와 교육의 기회를 주기 </a:t>
            </a:r>
            <a:r>
              <a:rPr lang="ko-KR" altLang="en-US" sz="1700" dirty="0" err="1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위해저렴한</a:t>
            </a:r>
            <a:r>
              <a:rPr lang="ko-KR" altLang="en-US" sz="17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가격으로 제작된 </a:t>
            </a:r>
            <a:r>
              <a:rPr lang="en-US" altLang="ko-KR" sz="17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XO-1 </a:t>
            </a:r>
            <a:r>
              <a:rPr lang="ko-KR" altLang="en-US" sz="17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</a:t>
            </a:r>
            <a:r>
              <a:rPr lang="en-US" altLang="ko-KR" sz="17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&lt;</a:t>
            </a:r>
            <a:r>
              <a:rPr lang="ko-KR" altLang="en-US" sz="17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</a:t>
            </a:r>
            <a:r>
              <a:rPr lang="en-US" altLang="ko-KR" sz="17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One Laptop Per Child&gt;</a:t>
            </a:r>
            <a:endParaRPr lang="ko-KR" altLang="en-US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 descr="C:\Users\USER\Desktop\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99672"/>
            <a:ext cx="5688632" cy="336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79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적정기술 제품디자인 사례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제품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91880" y="5301208"/>
            <a:ext cx="4747364" cy="792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버려진 페트병에 </a:t>
            </a:r>
            <a:r>
              <a:rPr lang="en-US" altLang="ko-KR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리터의 표백제 물을 채워 </a:t>
            </a:r>
            <a:r>
              <a:rPr lang="en-US" altLang="ko-KR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55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와트 전구만큼의 빛을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생산</a:t>
            </a:r>
            <a:r>
              <a:rPr lang="en-US" altLang="ko-KR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 비용 저렴</a:t>
            </a:r>
            <a:r>
              <a:rPr lang="en-US" altLang="ko-KR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지속가능기간 </a:t>
            </a:r>
            <a:r>
              <a:rPr lang="en-US" altLang="ko-KR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  <a:r>
              <a:rPr lang="en-US" altLang="ko-KR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전기를 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사용하는 것이 아닌 자연적인 햇빛 그 자체를 사용</a:t>
            </a:r>
            <a:endParaRPr lang="ko-KR" altLang="en-US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098" name="Picture 2" descr="C:\Users\USER\Desktop\36809fed531e59789013cb923ad3d32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802382"/>
            <a:ext cx="2376263" cy="171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USER\Desktop\tumblr_mrke22oaYA1qaityko2_5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79" y="1802507"/>
            <a:ext cx="4733001" cy="342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USER\Desktop\cc5d1cf07d704ee698d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3717032"/>
            <a:ext cx="2376263" cy="23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501905" y="6476518"/>
            <a:ext cx="2639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5"/>
              </a:rPr>
              <a:t>http://blog.naver.com/jurongg/193912712</a:t>
            </a: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88393" y="6307671"/>
            <a:ext cx="15600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6"/>
              </a:rPr>
              <a:t>https://youtu.be/d8SwfUXfhug</a:t>
            </a: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96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적정기술 제품디자인 사례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제품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1493" y="5085184"/>
            <a:ext cx="7661014" cy="1230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7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Biodigester</a:t>
            </a:r>
            <a:r>
              <a:rPr lang="en-US" altLang="ko-KR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7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생물소화조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 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 게 있다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집에서 일반적으로 기르는 소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돼지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닭 등의 배설물을 집어 넣으면 </a:t>
            </a:r>
            <a:r>
              <a:rPr lang="ko-KR" altLang="en-US" sz="17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바이오가스가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생성되는데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이를 조리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(cooking)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 조명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(light)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연료로 사용하게 하는 기술이다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 </a:t>
            </a:r>
            <a:r>
              <a:rPr lang="ko-KR" altLang="en-US" sz="17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바이오가스가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생성된 후의 배설물은 </a:t>
            </a:r>
            <a:r>
              <a:rPr lang="ko-KR" altLang="en-US" sz="17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유기농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작물 재배에도 사용될 수 있어 유용한 폐자원에너지화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(waste to energy)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주요 사례로 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거론된다</a:t>
            </a:r>
            <a:r>
              <a:rPr lang="en-US" altLang="ko-KR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ko-KR" altLang="en-US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122" name="Picture 2" descr="C:\Users\USER\Desktop\Biodigester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17" y="1656497"/>
            <a:ext cx="4408166" cy="321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39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적정기술 제품디자인 사례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제품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6962" y="5589240"/>
            <a:ext cx="7697750" cy="432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700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Happy Basin (Source: yankodesign.com)</a:t>
            </a:r>
            <a:endParaRPr lang="ko-KR" altLang="en-US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170" name="Picture 2" descr="C:\Users\USER\Desktop\happy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2" y="2162547"/>
            <a:ext cx="3157983" cy="142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USER\Desktop\happy-basin-7_8vVEv_1144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2" y="3762518"/>
            <a:ext cx="3169836" cy="110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USER\Desktop\happy_basin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408" y="2162547"/>
            <a:ext cx="4338304" cy="270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17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적정기술 제품디자인 사례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제품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1209" y="4653136"/>
            <a:ext cx="8397255" cy="19442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인분으로 식수를 만드는 </a:t>
            </a:r>
            <a:r>
              <a:rPr lang="en-US" altLang="ko-KR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7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옴니프로세서</a:t>
            </a:r>
            <a:r>
              <a:rPr lang="en-US" altLang="ko-KR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7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Omniprocessor</a:t>
            </a:r>
            <a:r>
              <a:rPr lang="en-US" altLang="ko-KR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사람의</a:t>
            </a:r>
            <a:r>
              <a:rPr lang="en-US" altLang="ko-KR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배설물을 정화하여 깨끗한 식수를 얻을 수 있는 기술</a:t>
            </a:r>
            <a:endParaRPr lang="en-US" altLang="ko-KR" sz="17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엔지니어링 회사 </a:t>
            </a:r>
            <a:r>
              <a:rPr lang="en-US" altLang="ko-KR" sz="17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Janicki</a:t>
            </a:r>
            <a:r>
              <a:rPr lang="en-US" altLang="ko-KR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Bioenergy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개발한 </a:t>
            </a:r>
            <a:r>
              <a:rPr lang="en-US" altLang="ko-KR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7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옴미프로세서</a:t>
            </a:r>
            <a:r>
              <a:rPr lang="en-US" altLang="ko-KR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배설물을 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소각시켜 그 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에너지로 전기를 생산하고</a:t>
            </a:r>
            <a:r>
              <a:rPr lang="en-US" altLang="ko-KR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과정에서 나오는 순수한 수증기만을 걸러내 식수를 얻어냄</a:t>
            </a:r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배설물을 </a:t>
            </a:r>
            <a:r>
              <a:rPr lang="en-US" altLang="ko-KR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1000’ 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이상의 온도로 태워 엄청난 양의 전기와 물을 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생산하기에 지구의 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미래를 위해서도 꼭 필요한 기계</a:t>
            </a:r>
            <a:endParaRPr lang="ko-KR" altLang="en-US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194" name="Picture 2" descr="C:\Users\USER\Desktop\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9" y="1916833"/>
            <a:ext cx="4076775" cy="222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USER\Desktop\b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619" y="1916832"/>
            <a:ext cx="4068845" cy="222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17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적정기술 관련 저서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146" name="Picture 2" descr="C:\Users\USER\Desktop\asdd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96" y="1994560"/>
            <a:ext cx="4122713" cy="395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USER\Desktop\vxbx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643" y="1987704"/>
            <a:ext cx="4154907" cy="395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99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96441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적정기술은 무엇인가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marL="514350" indent="-514350">
              <a:buAutoNum type="arabicPeriod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적정기술 제품디자인은 무엇인가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marL="514350" indent="-514350">
              <a:buAutoNum type="arabicPeriod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정기술 기업인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디자이너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적정기술 제품디자인 사례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제품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514350" indent="-514350">
              <a:buAutoNum type="arabicPeriod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적정기술 디자인 관련 저서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360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적정기술은 무엇인가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3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3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적정기술</a:t>
            </a:r>
            <a:r>
              <a:rPr lang="en-US" altLang="ko-KR" sz="3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適正技術</a:t>
            </a:r>
            <a:r>
              <a:rPr lang="en-US" altLang="ko-KR" sz="3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3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Appropriate Technology) : </a:t>
            </a:r>
          </a:p>
          <a:p>
            <a:pPr marL="0" indent="0">
              <a:buNone/>
            </a:pPr>
            <a:r>
              <a:rPr lang="ko-KR" altLang="en-US" sz="3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기술이 사용되는 사회 공동체의 정치적</a:t>
            </a:r>
            <a:r>
              <a:rPr lang="en-US" altLang="ko-KR" sz="3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문화적</a:t>
            </a:r>
            <a:r>
              <a:rPr lang="en-US" altLang="ko-KR" sz="3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환경적 조건을 고려해 해당 지역에서 지속적인 생산과 소비가 가능하도록 만들어진 기술로</a:t>
            </a:r>
            <a:r>
              <a:rPr lang="en-US" altLang="ko-KR" sz="3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인간의 삶의 질을 궁극적으로 향상시킬 수 있는 기술</a:t>
            </a:r>
            <a:endParaRPr lang="ko-KR" altLang="en-US" sz="3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763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적정기술은 무엇인가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3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3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적정기술 개념은 </a:t>
            </a:r>
            <a:r>
              <a:rPr lang="en-US" altLang="ko-KR" sz="3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1960</a:t>
            </a:r>
            <a:r>
              <a:rPr lang="ko-KR" altLang="en-US" sz="3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년대 경제학자 </a:t>
            </a:r>
            <a:r>
              <a:rPr lang="ko-KR" altLang="en-US" sz="3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슈마허가</a:t>
            </a:r>
            <a:r>
              <a:rPr lang="ko-KR" altLang="en-US" sz="3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만들어낸 </a:t>
            </a:r>
            <a:r>
              <a:rPr lang="en-US" altLang="ko-KR" sz="3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3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중간기술</a:t>
            </a:r>
            <a:r>
              <a:rPr lang="en-US" altLang="ko-KR" sz="3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3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이라는 용어에서 시작</a:t>
            </a:r>
            <a:endParaRPr lang="en-US" altLang="ko-KR" sz="3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3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3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슈마허의</a:t>
            </a:r>
            <a:r>
              <a:rPr lang="ko-KR" altLang="en-US" sz="3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3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작은 것이 아름답다</a:t>
            </a:r>
            <a:r>
              <a:rPr lang="en-US" altLang="ko-KR" sz="3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(1973)</a:t>
            </a:r>
            <a:r>
              <a:rPr lang="ko-KR" altLang="en-US" sz="3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 중간기술 운동 활발</a:t>
            </a:r>
            <a:endParaRPr lang="ko-KR" altLang="en-US" sz="3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42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적정기술은 무엇인가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▷ 제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세계 원조를 위한 기술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▷ 대안기술로서의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적정기술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42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적정기술 제품디자인은 무엇인가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▷ 소외된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90%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위한 디자인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0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적정기술에서 필요한 디자인 원칙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altLang="ko-KR" sz="3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사람이 사용할 수 있도록 저렴 할 것</a:t>
            </a:r>
            <a:endParaRPr lang="en-US" altLang="ko-KR" sz="3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쉽게 사용할 수 있고</a:t>
            </a:r>
            <a:r>
              <a:rPr lang="en-US" altLang="ko-KR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수리할 수 있도록 단순 할 것</a:t>
            </a:r>
            <a:endParaRPr lang="en-US" altLang="ko-KR" sz="3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소규모 운영에 적합할 것</a:t>
            </a:r>
            <a:endParaRPr lang="en-US" altLang="ko-KR" sz="3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인간의 창의성에 부합할 것</a:t>
            </a:r>
            <a:endParaRPr lang="en-US" altLang="ko-KR" sz="3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환경보존에 대한 경각심을 일깨울 수 있을 것</a:t>
            </a:r>
            <a:endParaRPr lang="en-US" altLang="ko-KR" sz="3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479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적정기술에서 필요한 디자인 원칙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3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목표하는 </a:t>
            </a:r>
            <a:r>
              <a:rPr lang="ko-KR" altLang="en-US" sz="3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가격을 설정하라</a:t>
            </a:r>
            <a:endParaRPr lang="en-US" altLang="ko-KR" sz="3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기술이 하는 역할을 분석하라</a:t>
            </a:r>
            <a:endParaRPr lang="en-US" altLang="ko-KR" sz="3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가격에 영향을 미치는 주요 인자를 파악하라</a:t>
            </a:r>
            <a:endParaRPr lang="en-US" altLang="ko-KR" sz="3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목표하는 가격에 맞도록 주요 인자들을 설계하라</a:t>
            </a:r>
            <a:endParaRPr lang="en-US" altLang="ko-KR" sz="3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시제품을 여러 개 만들어라</a:t>
            </a:r>
            <a:endParaRPr lang="en-US" altLang="ko-KR" sz="3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현장에 적용해본 후에 시제품을 수정하라</a:t>
            </a:r>
            <a:endParaRPr lang="en-US" altLang="ko-KR" sz="3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지역에서는 현지사정에 맞게 개조하라</a:t>
            </a:r>
            <a:endParaRPr lang="en-US" altLang="ko-KR" sz="3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66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적정기술 기업인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디자이너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9568" y="1988840"/>
            <a:ext cx="5374432" cy="29523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000" b="1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폴 폴락</a:t>
            </a:r>
            <a:r>
              <a:rPr lang="ko-KR" altLang="en-US" sz="2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(Paul </a:t>
            </a:r>
            <a:r>
              <a:rPr lang="en-US" altLang="ko-KR" sz="2000" dirty="0" err="1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Polak</a:t>
            </a:r>
            <a:r>
              <a:rPr lang="en-US" altLang="ko-KR" sz="2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2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기업인 </a:t>
            </a:r>
            <a:endParaRPr lang="en-US" altLang="ko-KR" sz="2000" dirty="0" smtClean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rgbClr val="00206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소속</a:t>
            </a:r>
            <a:r>
              <a:rPr lang="ko-KR" altLang="en-US" sz="2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err="1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윈드호스</a:t>
            </a:r>
            <a:r>
              <a:rPr lang="ko-KR" altLang="en-US" sz="2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인터내셔널</a:t>
            </a:r>
            <a:r>
              <a:rPr lang="en-US" altLang="ko-KR" sz="2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최고경영자 </a:t>
            </a:r>
            <a:r>
              <a:rPr lang="en-US" altLang="ko-KR" sz="2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CEO)</a:t>
            </a:r>
          </a:p>
          <a:p>
            <a:pPr marL="0" indent="0">
              <a:buNone/>
            </a:pPr>
            <a:r>
              <a:rPr lang="ko-KR" altLang="en-US" sz="2000" dirty="0" smtClean="0">
                <a:solidFill>
                  <a:srgbClr val="00206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수상</a:t>
            </a:r>
            <a:r>
              <a:rPr lang="ko-KR" altLang="en-US" sz="2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err="1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사이언티픽</a:t>
            </a:r>
            <a:r>
              <a:rPr lang="ko-KR" altLang="en-US" sz="2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아메리칸 과학에 기여한 세계 </a:t>
            </a:r>
            <a:r>
              <a:rPr lang="en-US" altLang="ko-KR" sz="2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50</a:t>
            </a:r>
            <a:r>
              <a:rPr lang="ko-KR" altLang="en-US" sz="2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명의 주요 인물 </a:t>
            </a:r>
            <a:br>
              <a:rPr lang="ko-KR" altLang="en-US" sz="2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2004</a:t>
            </a:r>
            <a:r>
              <a:rPr lang="ko-KR" altLang="en-US" sz="2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ko-KR" altLang="en-US" sz="2000" dirty="0" err="1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테크뮤지엄상</a:t>
            </a:r>
            <a:r>
              <a:rPr lang="ko-KR" altLang="en-US" sz="2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br>
              <a:rPr lang="ko-KR" altLang="en-US" sz="2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2004</a:t>
            </a:r>
            <a:r>
              <a:rPr lang="ko-KR" altLang="en-US" sz="2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ko-KR" altLang="en-US" sz="2000" dirty="0" err="1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언스트앤영</a:t>
            </a:r>
            <a:r>
              <a:rPr lang="ko-KR" altLang="en-US" sz="2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올해의 사업가상</a:t>
            </a:r>
            <a:endParaRPr lang="en-US" altLang="ko-KR" sz="2000" dirty="0" smtClean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rgbClr val="00206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경력 </a:t>
            </a:r>
            <a:r>
              <a:rPr lang="en-US" altLang="ko-KR" sz="2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2008~ </a:t>
            </a:r>
            <a:r>
              <a:rPr lang="ko-KR" altLang="en-US" sz="2000" dirty="0" err="1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윈드호스</a:t>
            </a:r>
            <a:r>
              <a:rPr lang="ko-KR" altLang="en-US" sz="2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인터내셔널 최고경영자 </a:t>
            </a:r>
            <a:r>
              <a:rPr lang="en-US" altLang="ko-KR" sz="2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CEO </a:t>
            </a:r>
            <a:br>
              <a:rPr lang="en-US" altLang="ko-KR" sz="2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2007 </a:t>
            </a:r>
            <a:r>
              <a:rPr lang="ko-KR" altLang="en-US" sz="2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소외된 </a:t>
            </a:r>
            <a:r>
              <a:rPr lang="en-US" altLang="ko-KR" sz="2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90%</a:t>
            </a:r>
            <a:r>
              <a:rPr lang="ko-KR" altLang="en-US" sz="2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위한 디자인 설립</a:t>
            </a:r>
            <a:endParaRPr lang="en-US" altLang="ko-KR" sz="2000" dirty="0" smtClean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rgbClr val="00206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사이트</a:t>
            </a:r>
            <a:r>
              <a:rPr lang="ko-KR" altLang="en-US" sz="2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공식사이트</a:t>
            </a:r>
            <a:r>
              <a:rPr lang="en-US" altLang="ko-KR" sz="2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 err="1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트위터</a:t>
            </a:r>
            <a:r>
              <a:rPr lang="en-US" altLang="ko-KR" sz="2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 err="1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페이스북</a:t>
            </a:r>
            <a:r>
              <a:rPr lang="en-US" altLang="ko-KR" sz="2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 err="1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유튜브</a:t>
            </a:r>
            <a:endParaRPr lang="en-US" altLang="ko-KR" sz="2000" dirty="0" smtClean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</a:t>
            </a:r>
            <a:r>
              <a:rPr lang="ko-KR" altLang="en-US" sz="200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</a:t>
            </a:r>
          </a:p>
        </p:txBody>
      </p:sp>
      <p:pic>
        <p:nvPicPr>
          <p:cNvPr id="1026" name="Picture 2" descr="C:\Users\USER\Desktop\폴폴락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39"/>
            <a:ext cx="3240360" cy="411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sd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434" y="4844131"/>
            <a:ext cx="808038" cy="122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s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268" y="4869160"/>
            <a:ext cx="815975" cy="121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SER\Desktop\tg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040" y="4869160"/>
            <a:ext cx="808038" cy="121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03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384</Words>
  <Application>Microsoft Office PowerPoint</Application>
  <PresentationFormat>화면 슬라이드 쇼(4:3)</PresentationFormat>
  <Paragraphs>68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굴림</vt:lpstr>
      <vt:lpstr>Arial</vt:lpstr>
      <vt:lpstr>나눔바른고딕</vt:lpstr>
      <vt:lpstr>맑은 고딕</vt:lpstr>
      <vt:lpstr>Office 테마</vt:lpstr>
      <vt:lpstr>적정기술  제품디자인</vt:lpstr>
      <vt:lpstr>목차</vt:lpstr>
      <vt:lpstr>적정기술은 무엇인가?</vt:lpstr>
      <vt:lpstr>적정기술은 무엇인가?</vt:lpstr>
      <vt:lpstr>적정기술은 무엇인가?</vt:lpstr>
      <vt:lpstr>적정기술 제품디자인은 무엇인가?</vt:lpstr>
      <vt:lpstr>적정기술에서 필요한 디자인 원칙1</vt:lpstr>
      <vt:lpstr>적정기술에서 필요한 디자인 원칙2</vt:lpstr>
      <vt:lpstr>적정기술 기업인/디자이너</vt:lpstr>
      <vt:lpstr>적정기술 제품디자인 사례(제품)</vt:lpstr>
      <vt:lpstr>적정기술 제품디자인 사례(제품)</vt:lpstr>
      <vt:lpstr>적정기술 제품디자인 사례(제품)</vt:lpstr>
      <vt:lpstr>적정기술 제품디자인 사례(제품)</vt:lpstr>
      <vt:lpstr>적정기술 제품디자인 사례(제품)</vt:lpstr>
      <vt:lpstr>적정기술 관련 저서</vt:lpstr>
      <vt:lpstr>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적정기술 디자인</dc:title>
  <dc:creator>USER</dc:creator>
  <cp:lastModifiedBy>USER</cp:lastModifiedBy>
  <cp:revision>15</cp:revision>
  <dcterms:created xsi:type="dcterms:W3CDTF">2015-11-25T15:43:41Z</dcterms:created>
  <dcterms:modified xsi:type="dcterms:W3CDTF">2015-11-26T01:28:22Z</dcterms:modified>
</cp:coreProperties>
</file>