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9363" y="2086627"/>
            <a:ext cx="966988" cy="966988"/>
            <a:chOff x="8659363" y="2086627"/>
            <a:chExt cx="966988" cy="966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9363" y="2086627"/>
              <a:ext cx="966988" cy="9669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260922" y="8699338"/>
            <a:ext cx="22717112" cy="18512"/>
            <a:chOff x="-2260922" y="8699338"/>
            <a:chExt cx="22717112" cy="185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0922" y="8699338"/>
              <a:ext cx="22717112" cy="18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2845" y="2560462"/>
            <a:ext cx="5660042" cy="22459"/>
            <a:chOff x="2812845" y="2560462"/>
            <a:chExt cx="5660042" cy="22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2845" y="2560462"/>
              <a:ext cx="5660042" cy="224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12828" y="2560462"/>
            <a:ext cx="5660042" cy="22459"/>
            <a:chOff x="9812828" y="2560462"/>
            <a:chExt cx="5660042" cy="224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828" y="2560462"/>
              <a:ext cx="5660042" cy="2245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9647" y="3582418"/>
            <a:ext cx="15307032" cy="285921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89464" y="6943911"/>
            <a:ext cx="8518992" cy="10086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92224" y="2084272"/>
            <a:ext cx="1364122" cy="104864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8942" y="9138333"/>
            <a:ext cx="11516935" cy="585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2971" y="7000112"/>
            <a:ext cx="604078" cy="598745"/>
            <a:chOff x="1352971" y="7000112"/>
            <a:chExt cx="604078" cy="5987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971" y="7000112"/>
              <a:ext cx="604078" cy="5987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8886" y="6950273"/>
            <a:ext cx="967429" cy="7371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2707" y="7694001"/>
            <a:ext cx="2194228" cy="6128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793134" y="1631019"/>
            <a:ext cx="793702" cy="793702"/>
            <a:chOff x="8793134" y="1631019"/>
            <a:chExt cx="793702" cy="793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3134" y="1631019"/>
              <a:ext cx="793702" cy="793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59973" y="2018210"/>
            <a:ext cx="5660042" cy="22459"/>
            <a:chOff x="2859973" y="2018210"/>
            <a:chExt cx="5660042" cy="224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9973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59956" y="2018210"/>
            <a:ext cx="5660042" cy="22459"/>
            <a:chOff x="9859956" y="2018210"/>
            <a:chExt cx="5660042" cy="224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9956" y="201821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652341" y="5726057"/>
            <a:ext cx="19590397" cy="14286"/>
            <a:chOff x="-652341" y="5726057"/>
            <a:chExt cx="19590397" cy="142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52341" y="5726057"/>
              <a:ext cx="19590397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90949" y="1629254"/>
            <a:ext cx="1041450" cy="8603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007" y="1874302"/>
            <a:ext cx="14919202" cy="31050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78534" y="6702399"/>
            <a:ext cx="3567874" cy="145966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279031" y="7000112"/>
            <a:ext cx="604078" cy="598745"/>
            <a:chOff x="6279031" y="7000112"/>
            <a:chExt cx="604078" cy="5987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9031" y="7000112"/>
              <a:ext cx="604078" cy="5987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4947" y="6950277"/>
            <a:ext cx="976953" cy="73715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08766" y="7694001"/>
            <a:ext cx="1939076" cy="6128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23644" y="6730329"/>
            <a:ext cx="4076997" cy="140154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13167" y="6948748"/>
            <a:ext cx="604078" cy="598745"/>
            <a:chOff x="11813167" y="6948748"/>
            <a:chExt cx="604078" cy="5987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13167" y="6948748"/>
              <a:ext cx="604078" cy="59874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29057" y="6898913"/>
            <a:ext cx="976953" cy="73715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52474" y="7653988"/>
            <a:ext cx="1208552" cy="5873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29158" y="6651034"/>
            <a:ext cx="3122807" cy="1459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87504" y="2052724"/>
            <a:ext cx="17300331" cy="2326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1375" y="1302584"/>
            <a:ext cx="622964" cy="617464"/>
            <a:chOff x="8831375" y="1302584"/>
            <a:chExt cx="622964" cy="617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1375" y="1302584"/>
              <a:ext cx="622964" cy="617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76377" y="1302225"/>
            <a:ext cx="599321" cy="6673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46709" y="4656896"/>
            <a:ext cx="8064205" cy="4667020"/>
            <a:chOff x="5146709" y="4656896"/>
            <a:chExt cx="8064205" cy="46670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6709" y="4656896"/>
              <a:ext cx="8064205" cy="46670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7143" y="6094602"/>
            <a:ext cx="5171429" cy="14653"/>
            <a:chOff x="6557143" y="6094602"/>
            <a:chExt cx="5171429" cy="146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7143" y="6094602"/>
              <a:ext cx="5171429" cy="1465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7577" y="5075191"/>
            <a:ext cx="5156004" cy="101396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6644" y="5771086"/>
            <a:ext cx="4179361" cy="4150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579152" y="2052724"/>
            <a:ext cx="17663198" cy="2326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4713" y="4631214"/>
            <a:ext cx="5023586" cy="5123823"/>
            <a:chOff x="1114713" y="4631214"/>
            <a:chExt cx="5023586" cy="51238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4713" y="4631214"/>
              <a:ext cx="5023586" cy="51238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8576" y="3789237"/>
            <a:ext cx="5136899" cy="101396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2248" y="4578190"/>
            <a:ext cx="4923648" cy="494476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8797" y="3506447"/>
            <a:ext cx="3146549" cy="5847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0109" y="3789237"/>
            <a:ext cx="5612451" cy="101396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57116" y="3506447"/>
            <a:ext cx="3146549" cy="5847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77600" y="1390762"/>
            <a:ext cx="5045680" cy="10139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26386" y="1107973"/>
            <a:ext cx="3146549" cy="584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631064" y="4631214"/>
            <a:ext cx="5023586" cy="5123823"/>
            <a:chOff x="6631064" y="4631214"/>
            <a:chExt cx="5023586" cy="51238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31064" y="4631214"/>
              <a:ext cx="5023586" cy="512382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99352" y="4578190"/>
            <a:ext cx="5159362" cy="52368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357286" y="2137952"/>
            <a:ext cx="4455904" cy="7617086"/>
            <a:chOff x="12357286" y="2137952"/>
            <a:chExt cx="4455904" cy="76170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57286" y="2137952"/>
              <a:ext cx="4455904" cy="761708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43494" y="1818062"/>
            <a:ext cx="4635151" cy="80065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740" y="-237057"/>
            <a:ext cx="18549451" cy="1054945"/>
            <a:chOff x="-126740" y="-237057"/>
            <a:chExt cx="18549451" cy="10549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740" y="-237057"/>
              <a:ext cx="18549451" cy="10549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26740" y="10061856"/>
            <a:ext cx="18549451" cy="376082"/>
            <a:chOff x="-126740" y="10061856"/>
            <a:chExt cx="18549451" cy="3760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6740" y="10061856"/>
              <a:ext cx="18549451" cy="3760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010" y="2052724"/>
            <a:ext cx="16002426" cy="2326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80434" y="3959720"/>
            <a:ext cx="19590397" cy="14286"/>
            <a:chOff x="-580434" y="3959720"/>
            <a:chExt cx="19590397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80434" y="3959720"/>
              <a:ext cx="1959039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1375" y="1302584"/>
            <a:ext cx="622964" cy="617464"/>
            <a:chOff x="8831375" y="1302584"/>
            <a:chExt cx="622964" cy="6174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1375" y="1302584"/>
              <a:ext cx="622964" cy="6174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29006" y="1292958"/>
            <a:ext cx="566359" cy="69458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80346" y="1894784"/>
            <a:ext cx="2141511" cy="63551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973" y="4583211"/>
            <a:ext cx="7918017" cy="4902052"/>
            <a:chOff x="914973" y="4583211"/>
            <a:chExt cx="7918017" cy="49020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973" y="4583211"/>
              <a:ext cx="7918017" cy="49020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90779" y="7022371"/>
            <a:ext cx="8113201" cy="14262"/>
            <a:chOff x="9290779" y="7022371"/>
            <a:chExt cx="8113201" cy="1426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0779" y="7022371"/>
              <a:ext cx="8113201" cy="14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17070" y="6711339"/>
            <a:ext cx="1652928" cy="645796"/>
            <a:chOff x="4117070" y="6711339"/>
            <a:chExt cx="1652928" cy="64579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99502" y="7066703"/>
              <a:ext cx="2052409" cy="45426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4740892" y="6711339"/>
              <a:ext cx="405284" cy="312183"/>
              <a:chOff x="4740892" y="6711339"/>
              <a:chExt cx="405284" cy="31218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40892" y="6711339"/>
                <a:ext cx="405284" cy="312183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1987" y="5241520"/>
            <a:ext cx="8059091" cy="11977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9041" y="4544022"/>
            <a:ext cx="2911362" cy="84442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51987" y="7988215"/>
            <a:ext cx="7368901" cy="88113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29041" y="7290717"/>
            <a:ext cx="4220428" cy="844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1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59363" y="2299018"/>
            <a:ext cx="966988" cy="966988"/>
            <a:chOff x="8659363" y="2299018"/>
            <a:chExt cx="966988" cy="966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3" y="2299018"/>
              <a:ext cx="966988" cy="9669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12828" y="2655700"/>
            <a:ext cx="5660042" cy="22459"/>
            <a:chOff x="9812828" y="2655700"/>
            <a:chExt cx="5660042" cy="224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12828" y="265570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2845" y="2655700"/>
            <a:ext cx="5660042" cy="22459"/>
            <a:chOff x="2812845" y="2655700"/>
            <a:chExt cx="5660042" cy="22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2845" y="2655700"/>
              <a:ext cx="5660042" cy="224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27448" y="792833"/>
            <a:ext cx="20450165" cy="18512"/>
            <a:chOff x="-1127448" y="792833"/>
            <a:chExt cx="20450165" cy="185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127448" y="792833"/>
              <a:ext cx="20450165" cy="185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058661" y="9830413"/>
            <a:ext cx="20450165" cy="18512"/>
            <a:chOff x="-1058661" y="9830413"/>
            <a:chExt cx="20450165" cy="185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58661" y="9830413"/>
              <a:ext cx="20450165" cy="185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39143" y="3068239"/>
            <a:ext cx="16238828" cy="42218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72653" y="2296662"/>
            <a:ext cx="1237122" cy="10486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2024-01-26T09:04:01Z</dcterms:created>
  <dcterms:modified xsi:type="dcterms:W3CDTF">2024-01-26T09:04:01Z</dcterms:modified>
</cp:coreProperties>
</file>